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93" r:id="rId3"/>
    <p:sldId id="305" r:id="rId4"/>
    <p:sldId id="296" r:id="rId5"/>
    <p:sldId id="306" r:id="rId6"/>
    <p:sldId id="307" r:id="rId7"/>
    <p:sldId id="302" r:id="rId8"/>
    <p:sldId id="304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DFC46-B72E-4D84-979B-2C079C9A2E52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12A4D-ED1A-481B-9375-07BFD8CF2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15DBD2-35C7-4558-9879-0C4E29A69D48}" type="datetimeFigureOut">
              <a:rPr lang="en-US" smtClean="0"/>
              <a:pPr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E174D8-2B00-4634-A127-56634F5A4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XDNCiOtEB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daktadak.co.k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giochi.computer/android/com.diotek.diodict3.phone.btoc.adddict.nat.korean/3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77000" cy="32004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로드아일랜드 한인학교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2016-2017</a:t>
            </a:r>
            <a:br>
              <a:rPr lang="en-US" dirty="0" smtClean="0"/>
            </a:br>
            <a:r>
              <a:rPr lang="ko-KR" altLang="en-US" dirty="0" smtClean="0"/>
              <a:t>고등반 수업 </a:t>
            </a:r>
            <a:r>
              <a:rPr lang="en-US" altLang="ko-KR" dirty="0" smtClean="0"/>
              <a:t>3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9/30/2016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172200"/>
            <a:ext cx="6400800" cy="685800"/>
          </a:xfrm>
        </p:spPr>
        <p:txBody>
          <a:bodyPr/>
          <a:lstStyle/>
          <a:p>
            <a:r>
              <a:rPr lang="ko-KR" altLang="en-US" dirty="0" smtClean="0"/>
              <a:t>담임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정의명</a:t>
            </a:r>
            <a:endParaRPr lang="en-US" altLang="ko-KR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276600"/>
            <a:ext cx="7944051" cy="250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지난시간 숙제 및 복습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키보딩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타닥타닥 </a:t>
            </a:r>
            <a:r>
              <a:rPr lang="ko-KR" altLang="en-US" dirty="0" smtClean="0"/>
              <a:t>타자연습</a:t>
            </a:r>
            <a:r>
              <a:rPr lang="en-US" altLang="ko-KR" dirty="0" smtClean="0"/>
              <a:t>-</a:t>
            </a:r>
            <a:r>
              <a:rPr lang="ko-KR" altLang="en-US" dirty="0" smtClean="0"/>
              <a:t>기본자리</a:t>
            </a:r>
            <a:endParaRPr lang="en-US" altLang="ko-KR" dirty="0" smtClean="0"/>
          </a:p>
          <a:p>
            <a:r>
              <a:rPr lang="ko-KR" altLang="en-US" dirty="0" smtClean="0"/>
              <a:t>수업내용 </a:t>
            </a:r>
            <a:r>
              <a:rPr lang="en-US" altLang="ko-KR" dirty="0" smtClean="0"/>
              <a:t>: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문학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시와 노래 박두진 시 </a:t>
            </a:r>
            <a:r>
              <a:rPr lang="en-US" altLang="ko-KR" dirty="0" smtClean="0"/>
              <a:t>“ </a:t>
            </a:r>
            <a:r>
              <a:rPr lang="ko-KR" altLang="en-US" dirty="0" smtClean="0"/>
              <a:t>해</a:t>
            </a:r>
            <a:r>
              <a:rPr lang="en-US" altLang="ko-KR" dirty="0" smtClean="0"/>
              <a:t>”, “</a:t>
            </a:r>
            <a:r>
              <a:rPr lang="ko-KR" altLang="en-US" dirty="0" smtClean="0"/>
              <a:t>하늘</a:t>
            </a:r>
            <a:r>
              <a:rPr lang="en-US" altLang="ko-KR" dirty="0" smtClean="0"/>
              <a:t>”</a:t>
            </a:r>
          </a:p>
          <a:p>
            <a:r>
              <a:rPr lang="ko-KR" altLang="en-US" dirty="0" smtClean="0"/>
              <a:t>한글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확장 반절표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개정 로마자 표기법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복모음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받침 규정</a:t>
            </a:r>
            <a:endParaRPr lang="en-US" altLang="ko-KR" dirty="0" smtClean="0"/>
          </a:p>
          <a:p>
            <a:r>
              <a:rPr lang="ko-KR" altLang="en-US" dirty="0" smtClean="0"/>
              <a:t>국어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국어 문법 총괄</a:t>
            </a:r>
            <a:endParaRPr lang="en-US" altLang="ko-KR" dirty="0" smtClean="0"/>
          </a:p>
          <a:p>
            <a:r>
              <a:rPr lang="ko-KR" altLang="en-US" dirty="0" smtClean="0"/>
              <a:t>한자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숫자 </a:t>
            </a:r>
            <a:r>
              <a:rPr lang="en-US" altLang="ko-KR" dirty="0" smtClean="0"/>
              <a:t>1- 1000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이번시간 공부할 수업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수업내용 </a:t>
            </a:r>
            <a:r>
              <a:rPr lang="en-US" altLang="ko-KR" dirty="0" smtClean="0"/>
              <a:t>: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문학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시와 노래 박두진 시 </a:t>
            </a:r>
            <a:r>
              <a:rPr lang="en-US" altLang="ko-KR" dirty="0" smtClean="0"/>
              <a:t>“ </a:t>
            </a:r>
            <a:r>
              <a:rPr lang="ko-KR" altLang="en-US" dirty="0" smtClean="0"/>
              <a:t>해</a:t>
            </a:r>
            <a:r>
              <a:rPr lang="en-US" altLang="ko-KR" dirty="0" smtClean="0"/>
              <a:t>”,  </a:t>
            </a:r>
            <a:r>
              <a:rPr lang="ko-KR" altLang="en-US" dirty="0" smtClean="0"/>
              <a:t>노래</a:t>
            </a:r>
            <a:endParaRPr lang="en-US" altLang="ko-KR" dirty="0" smtClean="0"/>
          </a:p>
          <a:p>
            <a:r>
              <a:rPr lang="en-US" altLang="ko-KR" dirty="0" smtClean="0"/>
              <a:t>SAT 2 </a:t>
            </a:r>
            <a:r>
              <a:rPr lang="ko-KR" altLang="en-US" dirty="0" smtClean="0"/>
              <a:t>모의고사 </a:t>
            </a:r>
            <a:r>
              <a:rPr lang="en-US" altLang="ko-KR" dirty="0" smtClean="0"/>
              <a:t>1 (sat II </a:t>
            </a:r>
            <a:r>
              <a:rPr lang="ko-KR" altLang="en-US" dirty="0" smtClean="0"/>
              <a:t>한국어 예상 문제집 </a:t>
            </a:r>
            <a:r>
              <a:rPr lang="en-US" altLang="ko-KR" dirty="0" smtClean="0"/>
              <a:t>V)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Section I : Listen &amp; Comprehension </a:t>
            </a:r>
            <a:r>
              <a:rPr lang="ko-KR" altLang="en-US" dirty="0" smtClean="0"/>
              <a:t>듣기평가 </a:t>
            </a:r>
            <a:r>
              <a:rPr lang="en-US" altLang="ko-KR" dirty="0" smtClean="0"/>
              <a:t>(20 min)</a:t>
            </a:r>
          </a:p>
          <a:p>
            <a:pPr lvl="1"/>
            <a:r>
              <a:rPr lang="en-US" altLang="ko-KR" dirty="0" smtClean="0"/>
              <a:t>Section II : Usage</a:t>
            </a:r>
          </a:p>
          <a:p>
            <a:pPr lvl="1"/>
            <a:r>
              <a:rPr lang="en-US" altLang="ko-KR" dirty="0" smtClean="0"/>
              <a:t>Section III : Reading Comprehension (II &amp; III 40 min)</a:t>
            </a:r>
          </a:p>
          <a:p>
            <a:pPr lvl="1"/>
            <a:r>
              <a:rPr lang="ko-KR" altLang="en-US" dirty="0" smtClean="0"/>
              <a:t>채점</a:t>
            </a:r>
            <a:endParaRPr lang="en-US" altLang="ko-KR" dirty="0" smtClean="0"/>
          </a:p>
          <a:p>
            <a:pPr lvl="1"/>
            <a:r>
              <a:rPr lang="ko-KR" altLang="en-US" smtClean="0"/>
              <a:t>문제풀</a:t>
            </a:r>
            <a:r>
              <a:rPr lang="ko-KR" altLang="en-US" smtClean="0"/>
              <a:t>이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해</a:t>
            </a:r>
            <a:r>
              <a:rPr lang="en-US" altLang="ko-KR" dirty="0" smtClean="0"/>
              <a:t>				-</a:t>
            </a:r>
            <a:r>
              <a:rPr lang="ko-KR" altLang="en-US" dirty="0" smtClean="0"/>
              <a:t>박두진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3578352" cy="4495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1400" dirty="0" smtClean="0"/>
              <a:t>해야 솟아라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해야 솟아라</a:t>
            </a:r>
            <a:r>
              <a:rPr lang="en-US" altLang="ko-KR" sz="1400" dirty="0" smtClean="0"/>
              <a:t>. </a:t>
            </a:r>
          </a:p>
          <a:p>
            <a:pPr>
              <a:buNone/>
            </a:pPr>
            <a:r>
              <a:rPr lang="ko-KR" altLang="en-US" sz="1400" dirty="0" smtClean="0"/>
              <a:t>말갛게 씻은 얼굴 고운 해야 솟아라</a:t>
            </a:r>
            <a:r>
              <a:rPr lang="en-US" altLang="ko-KR" sz="1400" dirty="0" smtClean="0"/>
              <a:t>. </a:t>
            </a:r>
          </a:p>
          <a:p>
            <a:pPr>
              <a:buNone/>
            </a:pPr>
            <a:r>
              <a:rPr lang="ko-KR" altLang="en-US" sz="1400" dirty="0" smtClean="0"/>
              <a:t>산 넘어 산 넘어서 어둠을 살라 먹고</a:t>
            </a:r>
            <a:r>
              <a:rPr lang="en-US" altLang="ko-KR" sz="1400" dirty="0" smtClean="0"/>
              <a:t>, </a:t>
            </a:r>
          </a:p>
          <a:p>
            <a:pPr>
              <a:buNone/>
            </a:pPr>
            <a:r>
              <a:rPr lang="ko-KR" altLang="en-US" sz="1400" dirty="0" smtClean="0"/>
              <a:t>산 넘어서 밤새도록 어둠을 살라 먹고</a:t>
            </a:r>
            <a:r>
              <a:rPr lang="en-US" altLang="ko-KR" sz="1400" dirty="0" smtClean="0"/>
              <a:t>, </a:t>
            </a:r>
          </a:p>
          <a:p>
            <a:pPr>
              <a:buNone/>
            </a:pPr>
            <a:r>
              <a:rPr lang="ko-KR" altLang="en-US" sz="1400" dirty="0" smtClean="0"/>
              <a:t>이글 이글 앳된 얼굴 고운 해야 솟아라</a:t>
            </a:r>
            <a:endParaRPr lang="en-US" altLang="ko-KR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ko-KR" altLang="en-US" sz="1400" dirty="0" smtClean="0"/>
              <a:t>달밤은 싫어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달밤이 싫어</a:t>
            </a:r>
            <a:r>
              <a:rPr lang="en-US" altLang="ko-KR" sz="1400" dirty="0" smtClean="0"/>
              <a:t>, </a:t>
            </a:r>
          </a:p>
          <a:p>
            <a:pPr>
              <a:buNone/>
            </a:pPr>
            <a:r>
              <a:rPr lang="ko-KR" altLang="en-US" sz="1400" dirty="0" smtClean="0"/>
              <a:t>눈물 같은 골짜기에 달밤이 싫어</a:t>
            </a:r>
            <a:r>
              <a:rPr lang="en-US" altLang="ko-KR" sz="1400" dirty="0" smtClean="0"/>
              <a:t>, </a:t>
            </a:r>
          </a:p>
          <a:p>
            <a:pPr>
              <a:buNone/>
            </a:pPr>
            <a:r>
              <a:rPr lang="ko-KR" altLang="en-US" sz="1400" dirty="0" smtClean="0"/>
              <a:t>아무도 없는 불에 달밤이 나는 싫어</a:t>
            </a:r>
            <a:endParaRPr lang="en-US" altLang="ko-KR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ko-KR" altLang="en-US" sz="1400" dirty="0" smtClean="0"/>
              <a:t>해야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고운 해야</a:t>
            </a:r>
            <a:r>
              <a:rPr lang="en-US" altLang="ko-KR" sz="1400" dirty="0" smtClean="0"/>
              <a:t>, </a:t>
            </a:r>
          </a:p>
          <a:p>
            <a:pPr>
              <a:buNone/>
            </a:pPr>
            <a:r>
              <a:rPr lang="ko-KR" altLang="en-US" sz="1400" dirty="0" smtClean="0"/>
              <a:t>니가 오면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늬가사 오면</a:t>
            </a:r>
            <a:r>
              <a:rPr lang="en-US" altLang="ko-KR" sz="1400" dirty="0" smtClean="0"/>
              <a:t>,</a:t>
            </a:r>
          </a:p>
          <a:p>
            <a:pPr>
              <a:buNone/>
            </a:pPr>
            <a:r>
              <a:rPr lang="ko-KR" altLang="en-US" sz="1400" dirty="0" smtClean="0"/>
              <a:t>나는 나는 청산이 좋아라</a:t>
            </a:r>
            <a:r>
              <a:rPr lang="en-US" altLang="ko-KR" sz="1400" dirty="0" smtClean="0"/>
              <a:t>.</a:t>
            </a:r>
          </a:p>
          <a:p>
            <a:pPr>
              <a:buNone/>
            </a:pPr>
            <a:r>
              <a:rPr lang="ko-KR" altLang="en-US" sz="1400" dirty="0" smtClean="0"/>
              <a:t>훨훨훨 깃을 치는 청산이 좋아라</a:t>
            </a:r>
            <a:r>
              <a:rPr lang="en-US" altLang="ko-KR" sz="1400" dirty="0" smtClean="0"/>
              <a:t>,</a:t>
            </a:r>
          </a:p>
          <a:p>
            <a:pPr>
              <a:buNone/>
            </a:pPr>
            <a:r>
              <a:rPr lang="ko-KR" altLang="en-US" sz="1400" dirty="0" smtClean="0"/>
              <a:t>청산이 있으면 홀로래도 좋아라</a:t>
            </a:r>
            <a:endParaRPr lang="en-US" altLang="ko-KR" sz="1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905000"/>
            <a:ext cx="3578352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사슴을 따라 사슴을 따라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ko-KR" altLang="en-US" sz="1400" dirty="0" smtClean="0"/>
              <a:t>양지로 양지로 사슴을 따라</a:t>
            </a:r>
            <a:r>
              <a:rPr lang="en-US" altLang="ko-KR" sz="1400" dirty="0" smtClean="0"/>
              <a:t>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사슴을 만나면 사슴과 놀고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lang="en-US" altLang="ko-KR" sz="14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칡범을 따라 칡범을 따라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칡범을 만나면 칡범과 놀고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lang="en-US" altLang="ko-KR" sz="14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해야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altLang="ko-KR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고운 해야</a:t>
            </a:r>
            <a:r>
              <a:rPr kumimoji="0" lang="en-US" altLang="ko-KR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해야 솟아라</a:t>
            </a:r>
            <a:endParaRPr kumimoji="0" lang="en-US" altLang="ko-KR" sz="1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ko-KR" altLang="en-US" sz="1400" baseline="0" dirty="0" smtClean="0"/>
              <a:t>꿈이 아니래도 너를 만나면</a:t>
            </a:r>
            <a:r>
              <a:rPr lang="en-US" altLang="ko-KR" sz="1400" baseline="0" dirty="0" smtClean="0"/>
              <a:t>,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ko-KR" alt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꽃도 새도 짐승도 한자리 앉아</a:t>
            </a:r>
            <a:endParaRPr kumimoji="0" lang="en-US" altLang="ko-KR" sz="1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ko-KR" altLang="en-US" sz="1400" baseline="0" dirty="0" smtClean="0"/>
              <a:t>워어이 워어이 모두 둘러 한자리 앉아</a:t>
            </a:r>
            <a:endParaRPr lang="en-US" altLang="ko-KR" sz="1400" baseline="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ko-KR" altLang="en-US" sz="1400" dirty="0" smtClean="0"/>
              <a:t>앳되고 고운 날은 누려 보리라</a:t>
            </a:r>
            <a:r>
              <a:rPr lang="en-US" altLang="ko-KR" sz="1400" dirty="0" smtClean="0"/>
              <a:t>.</a:t>
            </a:r>
            <a:endParaRPr lang="en-US" altLang="ko-KR" sz="1400" baseline="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6096000"/>
            <a:ext cx="8153400" cy="4572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시낭송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박두진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해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https://www.youtube.com/watch?v=xXDNCiOtEB4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ko-KR" altLang="en-US" sz="2000" dirty="0" smtClean="0"/>
              <a:t>노래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해야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복면가왕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유툽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한자</a:t>
            </a:r>
            <a:r>
              <a:rPr lang="en-US" altLang="ko-KR" dirty="0" smtClean="0"/>
              <a:t>-</a:t>
            </a:r>
            <a:r>
              <a:rPr lang="ko-KR" altLang="en-US" dirty="0" smtClean="0"/>
              <a:t>생년월일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가족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492876"/>
            <a:ext cx="5867400" cy="5288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한자 쓰기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ko-KR" altLang="en-US" b="1" dirty="0" smtClean="0"/>
              <a:t>오늘 날짜를 한자로 쓰시오</a:t>
            </a:r>
            <a:r>
              <a:rPr lang="en-US" b="1" dirty="0" smtClean="0"/>
              <a:t>.</a:t>
            </a:r>
            <a:endParaRPr lang="en-US" dirty="0" smtClean="0"/>
          </a:p>
          <a:p>
            <a:pPr lvl="0"/>
            <a:r>
              <a:rPr lang="ko-KR" altLang="en-US" b="1" dirty="0" smtClean="0"/>
              <a:t>자신의 생년월일 </a:t>
            </a:r>
            <a:r>
              <a:rPr lang="en-US" b="1" dirty="0" smtClean="0"/>
              <a:t>(</a:t>
            </a:r>
            <a:r>
              <a:rPr lang="ko-KR" altLang="en-US" b="1" dirty="0" smtClean="0"/>
              <a:t>생일</a:t>
            </a:r>
            <a:r>
              <a:rPr lang="en-US" b="1" dirty="0" smtClean="0"/>
              <a:t>)</a:t>
            </a:r>
            <a:r>
              <a:rPr lang="ko-KR" altLang="en-US" b="1" dirty="0" smtClean="0"/>
              <a:t>을 한자로 쓰시오</a:t>
            </a:r>
            <a:r>
              <a:rPr lang="en-US" b="1" dirty="0" smtClean="0"/>
              <a:t>.</a:t>
            </a:r>
            <a:endParaRPr lang="en-US" dirty="0" smtClean="0"/>
          </a:p>
          <a:p>
            <a:pPr lvl="0"/>
            <a:r>
              <a:rPr lang="ko-KR" altLang="en-US" b="1" dirty="0" smtClean="0"/>
              <a:t>부모님의 생년월일을 한자로 쓰시오</a:t>
            </a:r>
            <a:r>
              <a:rPr lang="en-US" b="1" dirty="0" smtClean="0"/>
              <a:t>.</a:t>
            </a:r>
            <a:endParaRPr lang="en-US" dirty="0" smtClean="0"/>
          </a:p>
          <a:p>
            <a:pPr lvl="0"/>
            <a:r>
              <a:rPr lang="ko-KR" altLang="en-US" b="1" dirty="0" smtClean="0"/>
              <a:t>형제</a:t>
            </a:r>
            <a:r>
              <a:rPr lang="en-US" b="1" dirty="0" smtClean="0"/>
              <a:t>,</a:t>
            </a:r>
            <a:r>
              <a:rPr lang="ko-KR" altLang="en-US" b="1" dirty="0" smtClean="0"/>
              <a:t>자매의 생년월일을 한자로 쓰시오</a:t>
            </a:r>
            <a:endParaRPr lang="en-US" dirty="0" smtClean="0"/>
          </a:p>
          <a:p>
            <a:pPr lvl="0"/>
            <a:r>
              <a:rPr lang="ko-KR" altLang="en-US" sz="3200" b="1" dirty="0" smtClean="0"/>
              <a:t>다음 글자를 한자로 쓰시오</a:t>
            </a:r>
            <a:endParaRPr lang="en-US" sz="2000" dirty="0" smtClean="0"/>
          </a:p>
          <a:p>
            <a:pPr lvl="1"/>
            <a:r>
              <a:rPr lang="ko-KR" altLang="en-US" sz="2800" b="1" dirty="0" smtClean="0"/>
              <a:t>생년</a:t>
            </a:r>
            <a:r>
              <a:rPr lang="en-US" altLang="ko-KR" sz="2800" b="1" dirty="0" smtClean="0"/>
              <a:t>	</a:t>
            </a:r>
            <a:r>
              <a:rPr lang="ko-KR" altLang="en-US" sz="2800" b="1" dirty="0" smtClean="0"/>
              <a:t>월일</a:t>
            </a:r>
            <a:endParaRPr lang="en-US" altLang="ko-KR" sz="2800" b="1" dirty="0" smtClean="0"/>
          </a:p>
          <a:p>
            <a:pPr lvl="1"/>
            <a:r>
              <a:rPr lang="ko-KR" altLang="en-US" sz="2800" b="1" dirty="0" smtClean="0"/>
              <a:t>부모 </a:t>
            </a:r>
            <a:r>
              <a:rPr lang="en-US" sz="2800" b="1" dirty="0" smtClean="0"/>
              <a:t> </a:t>
            </a:r>
            <a:r>
              <a:rPr lang="en-US" sz="2800" b="1" dirty="0" smtClean="0"/>
              <a:t>	</a:t>
            </a:r>
            <a:r>
              <a:rPr lang="ko-KR" altLang="en-US" sz="2800" b="1" dirty="0" smtClean="0"/>
              <a:t>자녀</a:t>
            </a:r>
            <a:r>
              <a:rPr lang="en-US" sz="2800" b="1" dirty="0" smtClean="0"/>
              <a:t>				</a:t>
            </a:r>
            <a:endParaRPr lang="en-US" sz="2800" b="1" dirty="0" smtClean="0"/>
          </a:p>
          <a:p>
            <a:pPr lvl="1"/>
            <a:r>
              <a:rPr lang="ko-KR" altLang="en-US" sz="2800" b="1" dirty="0" smtClean="0"/>
              <a:t>형제</a:t>
            </a:r>
            <a:r>
              <a:rPr lang="en-US" sz="2800" b="1" dirty="0" smtClean="0"/>
              <a:t>	</a:t>
            </a:r>
            <a:r>
              <a:rPr lang="ko-KR" altLang="en-US" sz="2800" b="1" dirty="0" smtClean="0"/>
              <a:t>자매</a:t>
            </a: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숙제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 b="1" dirty="0" smtClean="0"/>
              <a:t>어휘</a:t>
            </a:r>
            <a:r>
              <a:rPr lang="en-US" b="1" dirty="0" smtClean="0"/>
              <a:t> : </a:t>
            </a:r>
            <a:r>
              <a:rPr lang="ko-KR" altLang="en-US" b="1" dirty="0" smtClean="0"/>
              <a:t>한글 어휘를 쓰고</a:t>
            </a:r>
            <a:r>
              <a:rPr lang="en-US" b="1" dirty="0" smtClean="0"/>
              <a:t>, </a:t>
            </a:r>
            <a:r>
              <a:rPr lang="ko-KR" altLang="en-US" b="1" dirty="0" smtClean="0"/>
              <a:t>영어로 뜻을 쓰시오</a:t>
            </a:r>
            <a:r>
              <a:rPr lang="en-US" b="1" dirty="0" smtClean="0"/>
              <a:t>.</a:t>
            </a:r>
            <a:endParaRPr lang="en-US" dirty="0" smtClean="0"/>
          </a:p>
          <a:p>
            <a:pPr lvl="1"/>
            <a:r>
              <a:rPr lang="en-US" altLang="ko-KR" b="1" dirty="0" smtClean="0"/>
              <a:t>SAT </a:t>
            </a:r>
            <a:r>
              <a:rPr lang="ko-KR" altLang="en-US" b="1" dirty="0" smtClean="0"/>
              <a:t>어휘 및 오답 다시 보기</a:t>
            </a:r>
            <a:endParaRPr lang="en-US" dirty="0" smtClean="0"/>
          </a:p>
          <a:p>
            <a:r>
              <a:rPr lang="en-US" b="1" dirty="0" smtClean="0"/>
              <a:t> </a:t>
            </a:r>
            <a:r>
              <a:rPr lang="ko-KR" altLang="en-US" b="1" dirty="0" smtClean="0"/>
              <a:t>속담</a:t>
            </a:r>
            <a:r>
              <a:rPr lang="en-US" b="1" dirty="0" smtClean="0"/>
              <a:t> : </a:t>
            </a:r>
            <a:r>
              <a:rPr lang="ko-KR" altLang="en-US" b="1" dirty="0" smtClean="0"/>
              <a:t>주어진 속담의 뜻풀이를 한글과 영어 문장으로 모두 쓰시오</a:t>
            </a:r>
            <a:r>
              <a:rPr lang="en-US" b="1" dirty="0" smtClean="0"/>
              <a:t>.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pPr lvl="0"/>
            <a:r>
              <a:rPr lang="ko-KR" altLang="en-US" b="1" dirty="0" smtClean="0"/>
              <a:t>한자 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가족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생년월일</a:t>
            </a:r>
            <a:endParaRPr lang="en-US" altLang="ko-KR" b="1" dirty="0" smtClean="0"/>
          </a:p>
          <a:p>
            <a:pPr lvl="0"/>
            <a:r>
              <a:rPr lang="ko-KR" altLang="en-US" b="1" dirty="0" smtClean="0"/>
              <a:t>키보딩</a:t>
            </a:r>
            <a:r>
              <a:rPr lang="en-US" b="1" dirty="0" smtClean="0"/>
              <a:t> </a:t>
            </a:r>
            <a:r>
              <a:rPr lang="en-US" b="1" dirty="0" smtClean="0"/>
              <a:t>: </a:t>
            </a:r>
            <a:r>
              <a:rPr lang="ko-KR" altLang="en-US" b="1" dirty="0" smtClean="0"/>
              <a:t>타닥타닥 한글 </a:t>
            </a:r>
            <a:r>
              <a:rPr lang="en-US" b="1" u="sng" dirty="0" smtClean="0">
                <a:hlinkClick r:id="rId2"/>
              </a:rPr>
              <a:t>www.tadaktadak.co.kr</a:t>
            </a:r>
            <a:r>
              <a:rPr lang="en-US" b="1" dirty="0" smtClean="0"/>
              <a:t> </a:t>
            </a:r>
            <a:r>
              <a:rPr lang="ko-KR" altLang="en-US" b="1" dirty="0" smtClean="0"/>
              <a:t>타자연습</a:t>
            </a:r>
            <a:r>
              <a:rPr lang="en-US" b="1" dirty="0" smtClean="0"/>
              <a:t> </a:t>
            </a:r>
            <a:endParaRPr lang="en-US" b="1" dirty="0" smtClean="0"/>
          </a:p>
          <a:p>
            <a:pPr lvl="0"/>
            <a:r>
              <a:rPr lang="ko-KR" altLang="en-US" b="1" dirty="0" smtClean="0"/>
              <a:t>텍스팅</a:t>
            </a:r>
            <a:r>
              <a:rPr lang="en-US" b="1" dirty="0" smtClean="0"/>
              <a:t> :</a:t>
            </a:r>
            <a:r>
              <a:rPr lang="ko-KR" altLang="en-US" b="1" dirty="0" smtClean="0"/>
              <a:t>자판연습 인즌샷</a:t>
            </a:r>
            <a:endParaRPr lang="en-US" altLang="ko-KR" b="1" dirty="0" smtClean="0"/>
          </a:p>
          <a:p>
            <a:pPr lvl="0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762000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국립국어원 표준대사전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16552" cy="4495800"/>
          </a:xfrm>
        </p:spPr>
        <p:txBody>
          <a:bodyPr/>
          <a:lstStyle/>
          <a:p>
            <a:r>
              <a:rPr lang="ko-KR" altLang="en-US" dirty="0" smtClean="0"/>
              <a:t>표준 대사전 활용법</a:t>
            </a:r>
            <a:endParaRPr lang="en-US" altLang="ko-KR" dirty="0" smtClean="0"/>
          </a:p>
          <a:p>
            <a:r>
              <a:rPr lang="en-US" dirty="0" smtClean="0"/>
              <a:t>stdweb2.korean.go.kr/</a:t>
            </a:r>
          </a:p>
          <a:p>
            <a:r>
              <a:rPr lang="ko-KR" altLang="en-US" dirty="0" smtClean="0">
                <a:hlinkClick r:id="rId2"/>
              </a:rPr>
              <a:t>국립국어원 표준국어대사전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디오딕 </a:t>
            </a:r>
            <a:r>
              <a:rPr lang="en-US" altLang="ko-KR" dirty="0" smtClean="0">
                <a:hlinkClick r:id="rId2"/>
              </a:rPr>
              <a:t>3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6626" name="AutoShape 2" descr="Image result for 국립국어원 표준대사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8" name="AutoShape 4" descr="Image result for 국립국어원 표준대사전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572000"/>
            <a:ext cx="42195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57200"/>
            <a:ext cx="376237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타닥타닥 타자연습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5334000" cy="4624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248400" y="2286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b="1" dirty="0" smtClean="0"/>
              <a:t>자판연습</a:t>
            </a:r>
            <a:endParaRPr lang="en-US" altLang="ko-KR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579</TotalTime>
  <Words>324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로드아일랜드 한인학교 2016-2017 고등반 수업 3 9/30/2016</vt:lpstr>
      <vt:lpstr>지난시간 숙제 및 복습</vt:lpstr>
      <vt:lpstr>이번시간 공부할 수업 </vt:lpstr>
      <vt:lpstr>해    -박두진</vt:lpstr>
      <vt:lpstr>한자-생년월일, 가족</vt:lpstr>
      <vt:lpstr>한자 쓰기</vt:lpstr>
      <vt:lpstr>숙제</vt:lpstr>
      <vt:lpstr>국립국어원 표준대사전 </vt:lpstr>
      <vt:lpstr>타닥타닥 타자연습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로드아일랜드 한인학교 2016-2017 고등반 수업</dc:title>
  <dc:creator>ejeong</dc:creator>
  <cp:lastModifiedBy>ejeong</cp:lastModifiedBy>
  <cp:revision>74</cp:revision>
  <dcterms:created xsi:type="dcterms:W3CDTF">2016-06-02T19:21:59Z</dcterms:created>
  <dcterms:modified xsi:type="dcterms:W3CDTF">2016-09-30T17:34:19Z</dcterms:modified>
</cp:coreProperties>
</file>