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7"/>
  </p:notesMasterIdLst>
  <p:sldIdLst>
    <p:sldId id="256" r:id="rId2"/>
    <p:sldId id="293" r:id="rId3"/>
    <p:sldId id="262" r:id="rId4"/>
    <p:sldId id="278" r:id="rId5"/>
    <p:sldId id="277" r:id="rId6"/>
    <p:sldId id="279" r:id="rId7"/>
    <p:sldId id="294" r:id="rId8"/>
    <p:sldId id="295" r:id="rId9"/>
    <p:sldId id="296" r:id="rId10"/>
    <p:sldId id="299" r:id="rId11"/>
    <p:sldId id="297" r:id="rId12"/>
    <p:sldId id="304" r:id="rId13"/>
    <p:sldId id="302" r:id="rId14"/>
    <p:sldId id="303" r:id="rId15"/>
    <p:sldId id="29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0" y="-9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1DFC46-B72E-4D84-979B-2C079C9A2E52}" type="datetimeFigureOut">
              <a:rPr lang="en-US" smtClean="0"/>
              <a:pPr/>
              <a:t>9/23/2016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A12A4D-ED1A-481B-9375-07BFD8CF20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https://ko.wikipedia.org/wiki/</a:t>
            </a:r>
            <a:r>
              <a:rPr lang="ko-KR" altLang="en-US" dirty="0" smtClean="0"/>
              <a:t>한국어</a:t>
            </a:r>
            <a:r>
              <a:rPr lang="en-US" altLang="ko-KR" dirty="0" smtClean="0"/>
              <a:t>_</a:t>
            </a:r>
            <a:r>
              <a:rPr lang="ko-KR" altLang="en-US" dirty="0" smtClean="0"/>
              <a:t>문법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A12A4D-ED1A-481B-9375-07BFD8CF2004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9215DBD2-35C7-4558-9879-0C4E29A69D48}" type="datetimeFigureOut">
              <a:rPr lang="en-US" smtClean="0"/>
              <a:pPr/>
              <a:t>9/23/2016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6E174D8-2B00-4634-A127-56634F5A43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5DBD2-35C7-4558-9879-0C4E29A69D48}" type="datetimeFigureOut">
              <a:rPr lang="en-US" smtClean="0"/>
              <a:pPr/>
              <a:t>9/23/2016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174D8-2B00-4634-A127-56634F5A43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9215DBD2-35C7-4558-9879-0C4E29A69D48}" type="datetimeFigureOut">
              <a:rPr lang="en-US" smtClean="0"/>
              <a:pPr/>
              <a:t>9/23/2016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66E174D8-2B00-4634-A127-56634F5A43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5DBD2-35C7-4558-9879-0C4E29A69D48}" type="datetimeFigureOut">
              <a:rPr lang="en-US" smtClean="0"/>
              <a:pPr/>
              <a:t>9/23/2016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6E174D8-2B00-4634-A127-56634F5A436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5DBD2-35C7-4558-9879-0C4E29A69D48}" type="datetimeFigureOut">
              <a:rPr lang="en-US" smtClean="0"/>
              <a:pPr/>
              <a:t>9/23/2016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66E174D8-2B00-4634-A127-56634F5A436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215DBD2-35C7-4558-9879-0C4E29A69D48}" type="datetimeFigureOut">
              <a:rPr lang="en-US" smtClean="0"/>
              <a:pPr/>
              <a:t>9/23/2016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6E174D8-2B00-4634-A127-56634F5A436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215DBD2-35C7-4558-9879-0C4E29A69D48}" type="datetimeFigureOut">
              <a:rPr lang="en-US" smtClean="0"/>
              <a:pPr/>
              <a:t>9/23/2016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6E174D8-2B00-4634-A127-56634F5A436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5DBD2-35C7-4558-9879-0C4E29A69D48}" type="datetimeFigureOut">
              <a:rPr lang="en-US" smtClean="0"/>
              <a:pPr/>
              <a:t>9/23/2016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6E174D8-2B00-4634-A127-56634F5A43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5DBD2-35C7-4558-9879-0C4E29A69D48}" type="datetimeFigureOut">
              <a:rPr lang="en-US" smtClean="0"/>
              <a:pPr/>
              <a:t>9/23/2016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6E174D8-2B00-4634-A127-56634F5A43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5DBD2-35C7-4558-9879-0C4E29A69D48}" type="datetimeFigureOut">
              <a:rPr lang="en-US" smtClean="0"/>
              <a:pPr/>
              <a:t>9/23/2016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6E174D8-2B00-4634-A127-56634F5A436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9215DBD2-35C7-4558-9879-0C4E29A69D48}" type="datetimeFigureOut">
              <a:rPr lang="en-US" smtClean="0"/>
              <a:pPr/>
              <a:t>9/23/2016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66E174D8-2B00-4634-A127-56634F5A436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215DBD2-35C7-4558-9879-0C4E29A69D48}" type="datetimeFigureOut">
              <a:rPr lang="en-US" smtClean="0"/>
              <a:pPr/>
              <a:t>9/23/2016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6E174D8-2B00-4634-A127-56634F5A436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ejonghakdang.org/" TargetMode="External"/><Relationship Id="rId2" Type="http://schemas.openxmlformats.org/officeDocument/2006/relationships/hyperlink" Target="http://www.sejonghakdang.org/opencourse/grammar/grammar/list.do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://giochi.computer/android/com.diotek.diodict3.phone.btoc.adddict.nat.korean/3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adaktadak.co.kr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namu.wiki/w/%ED%95%9C%EA%B8%80%20%EB%B0%98%EC%A0%88%ED%91%9C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xXDNCiOtEB4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2667000"/>
            <a:ext cx="6477000" cy="3200400"/>
          </a:xfrm>
        </p:spPr>
        <p:txBody>
          <a:bodyPr>
            <a:normAutofit/>
          </a:bodyPr>
          <a:lstStyle/>
          <a:p>
            <a:r>
              <a:rPr lang="ko-KR" altLang="en-US" dirty="0" smtClean="0"/>
              <a:t>로드아일랜드 한인학교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2016-2017</a:t>
            </a:r>
            <a:br>
              <a:rPr lang="en-US" dirty="0" smtClean="0"/>
            </a:br>
            <a:r>
              <a:rPr lang="ko-KR" altLang="en-US" dirty="0" smtClean="0"/>
              <a:t>고등반 수업 </a:t>
            </a:r>
            <a:r>
              <a:rPr lang="en-US" altLang="ko-KR" dirty="0" smtClean="0"/>
              <a:t>1</a:t>
            </a:r>
            <a:br>
              <a:rPr lang="en-US" altLang="ko-KR" dirty="0" smtClean="0"/>
            </a:br>
            <a:r>
              <a:rPr lang="en-US" altLang="ko-KR" dirty="0" smtClean="0"/>
              <a:t>9/23/2016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6172200"/>
            <a:ext cx="6400800" cy="685800"/>
          </a:xfrm>
        </p:spPr>
        <p:txBody>
          <a:bodyPr/>
          <a:lstStyle/>
          <a:p>
            <a:r>
              <a:rPr lang="ko-KR" altLang="en-US" dirty="0" smtClean="0"/>
              <a:t>담임</a:t>
            </a:r>
            <a:r>
              <a:rPr lang="en-US" altLang="ko-KR" dirty="0" smtClean="0"/>
              <a:t>: </a:t>
            </a:r>
            <a:r>
              <a:rPr lang="ko-KR" altLang="en-US" dirty="0" smtClean="0"/>
              <a:t>정의명</a:t>
            </a:r>
            <a:endParaRPr lang="en-US" altLang="ko-KR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r>
              <a:rPr lang="ko-KR" altLang="en-US" dirty="0" smtClean="0"/>
              <a:t>교시</a:t>
            </a:r>
            <a:r>
              <a:rPr lang="en-US" altLang="ko-KR" dirty="0" smtClean="0"/>
              <a:t>: </a:t>
            </a:r>
            <a:r>
              <a:rPr lang="ko-KR" altLang="en-US" dirty="0" smtClean="0"/>
              <a:t>국어 </a:t>
            </a:r>
            <a:r>
              <a:rPr lang="en-US" altLang="ko-KR" dirty="0" smtClean="0"/>
              <a:t>– </a:t>
            </a:r>
            <a:r>
              <a:rPr lang="ko-KR" altLang="en-US" dirty="0" smtClean="0"/>
              <a:t>문법 총괄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 smtClean="0">
                <a:hlinkClick r:id="rId2"/>
              </a:rPr>
              <a:t>문법 </a:t>
            </a:r>
            <a:r>
              <a:rPr lang="en-US" altLang="ko-KR" dirty="0" smtClean="0">
                <a:hlinkClick r:id="rId2"/>
              </a:rPr>
              <a:t>- </a:t>
            </a:r>
            <a:r>
              <a:rPr lang="ko-KR" altLang="en-US" dirty="0" smtClean="0">
                <a:hlinkClick r:id="rId2"/>
              </a:rPr>
              <a:t>누리</a:t>
            </a:r>
            <a:r>
              <a:rPr lang="en-US" altLang="ko-KR" dirty="0" smtClean="0">
                <a:hlinkClick r:id="rId2"/>
              </a:rPr>
              <a:t>-</a:t>
            </a:r>
            <a:r>
              <a:rPr lang="ko-KR" altLang="en-US" dirty="0" smtClean="0">
                <a:hlinkClick r:id="rId2"/>
              </a:rPr>
              <a:t>세종학당</a:t>
            </a:r>
            <a:endParaRPr lang="ko-KR" altLang="en-US" dirty="0" smtClean="0"/>
          </a:p>
          <a:p>
            <a:r>
              <a:rPr lang="en-US" dirty="0" smtClean="0">
                <a:hlinkClick r:id="rId3"/>
              </a:rPr>
              <a:t>www.sejonghakdang.org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</a:t>
            </a:r>
            <a:r>
              <a:rPr lang="ko-KR" altLang="en-US" dirty="0" smtClean="0"/>
              <a:t>국어</a:t>
            </a:r>
            <a:r>
              <a:rPr lang="en-US" altLang="ko-KR" dirty="0" smtClean="0"/>
              <a:t>: </a:t>
            </a:r>
            <a:r>
              <a:rPr lang="ko-KR" altLang="en-US" dirty="0" smtClean="0"/>
              <a:t>문법총괄</a:t>
            </a:r>
            <a:endParaRPr lang="en-US" dirty="0"/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1600200"/>
            <a:ext cx="2971800" cy="4865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14800" y="1524000"/>
            <a:ext cx="2971800" cy="5167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153400" cy="762000"/>
          </a:xfrm>
        </p:spPr>
        <p:txBody>
          <a:bodyPr>
            <a:normAutofit/>
          </a:bodyPr>
          <a:lstStyle/>
          <a:p>
            <a:r>
              <a:rPr lang="ko-KR" altLang="en-US" sz="3200" dirty="0" smtClean="0"/>
              <a:t>국립국어원 표준대사전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4416552" cy="4495800"/>
          </a:xfrm>
        </p:spPr>
        <p:txBody>
          <a:bodyPr/>
          <a:lstStyle/>
          <a:p>
            <a:r>
              <a:rPr lang="ko-KR" altLang="en-US" dirty="0" smtClean="0"/>
              <a:t>표준 대사전 활용법</a:t>
            </a:r>
            <a:endParaRPr lang="en-US" altLang="ko-KR" dirty="0" smtClean="0"/>
          </a:p>
          <a:p>
            <a:r>
              <a:rPr lang="en-US" dirty="0" smtClean="0"/>
              <a:t>stdweb2.korean.go.kr</a:t>
            </a:r>
            <a:r>
              <a:rPr lang="en-US" dirty="0" smtClean="0"/>
              <a:t>/</a:t>
            </a:r>
          </a:p>
          <a:p>
            <a:r>
              <a:rPr lang="ko-KR" altLang="en-US" dirty="0" smtClean="0">
                <a:hlinkClick r:id="rId2"/>
              </a:rPr>
              <a:t>국립국어원 표준국어대사전 </a:t>
            </a:r>
            <a:r>
              <a:rPr lang="en-US" altLang="ko-KR" dirty="0" smtClean="0">
                <a:hlinkClick r:id="rId2"/>
              </a:rPr>
              <a:t>- </a:t>
            </a:r>
            <a:r>
              <a:rPr lang="ko-KR" altLang="en-US" dirty="0" smtClean="0">
                <a:hlinkClick r:id="rId2"/>
              </a:rPr>
              <a:t>디오딕 </a:t>
            </a:r>
            <a:r>
              <a:rPr lang="en-US" altLang="ko-KR" dirty="0" smtClean="0">
                <a:hlinkClick r:id="rId2"/>
              </a:rPr>
              <a:t>3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6626" name="AutoShape 2" descr="Image result for 국립국어원 표준대사전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28" name="AutoShape 4" descr="Image result for 국립국어원 표준대사전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66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4572000"/>
            <a:ext cx="4219575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0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81600" y="457200"/>
            <a:ext cx="3762375" cy="614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b="1" dirty="0" smtClean="0"/>
              <a:t>숙제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ko-KR" altLang="en-US" b="1" dirty="0" smtClean="0"/>
              <a:t>어휘</a:t>
            </a:r>
            <a:r>
              <a:rPr lang="en-US" b="1" dirty="0" smtClean="0"/>
              <a:t> </a:t>
            </a:r>
            <a:r>
              <a:rPr lang="en-US" b="1" dirty="0" smtClean="0"/>
              <a:t>: </a:t>
            </a:r>
            <a:r>
              <a:rPr lang="ko-KR" altLang="en-US" b="1" dirty="0" smtClean="0"/>
              <a:t>한글 어휘를 쓰고</a:t>
            </a:r>
            <a:r>
              <a:rPr lang="en-US" b="1" dirty="0" smtClean="0"/>
              <a:t>, </a:t>
            </a:r>
            <a:r>
              <a:rPr lang="ko-KR" altLang="en-US" b="1" dirty="0" smtClean="0"/>
              <a:t>영어로 뜻을 쓰시오</a:t>
            </a:r>
            <a:r>
              <a:rPr lang="en-US" b="1" dirty="0" smtClean="0"/>
              <a:t>.</a:t>
            </a:r>
            <a:endParaRPr lang="en-US" dirty="0" smtClean="0"/>
          </a:p>
          <a:p>
            <a:pPr lvl="1"/>
            <a:r>
              <a:rPr lang="ko-KR" altLang="en-US" b="1" dirty="0" smtClean="0"/>
              <a:t>명사</a:t>
            </a:r>
            <a:r>
              <a:rPr lang="en-US" b="1" dirty="0" smtClean="0"/>
              <a:t>, </a:t>
            </a:r>
            <a:r>
              <a:rPr lang="ko-KR" altLang="en-US" b="1" dirty="0" smtClean="0"/>
              <a:t>대명사</a:t>
            </a:r>
            <a:r>
              <a:rPr lang="en-US" b="1" dirty="0" smtClean="0"/>
              <a:t>, </a:t>
            </a:r>
            <a:r>
              <a:rPr lang="ko-KR" altLang="en-US" b="1" dirty="0" smtClean="0"/>
              <a:t>수사</a:t>
            </a:r>
            <a:r>
              <a:rPr lang="en-US" b="1" dirty="0" smtClean="0"/>
              <a:t>, </a:t>
            </a:r>
            <a:r>
              <a:rPr lang="ko-KR" altLang="en-US" b="1" dirty="0" smtClean="0"/>
              <a:t>조사</a:t>
            </a:r>
            <a:r>
              <a:rPr lang="en-US" b="1" dirty="0" smtClean="0"/>
              <a:t>, </a:t>
            </a:r>
            <a:r>
              <a:rPr lang="ko-KR" altLang="en-US" b="1" dirty="0" smtClean="0"/>
              <a:t>동사</a:t>
            </a:r>
            <a:r>
              <a:rPr lang="en-US" b="1" dirty="0" smtClean="0"/>
              <a:t>, </a:t>
            </a:r>
            <a:r>
              <a:rPr lang="ko-KR" altLang="en-US" b="1" dirty="0" smtClean="0"/>
              <a:t>형용사</a:t>
            </a:r>
            <a:r>
              <a:rPr lang="en-US" b="1" dirty="0" smtClean="0"/>
              <a:t>, </a:t>
            </a:r>
            <a:r>
              <a:rPr lang="ko-KR" altLang="en-US" b="1" dirty="0" smtClean="0"/>
              <a:t>관형사</a:t>
            </a:r>
            <a:r>
              <a:rPr lang="en-US" b="1" dirty="0" smtClean="0"/>
              <a:t>, </a:t>
            </a:r>
            <a:r>
              <a:rPr lang="ko-KR" altLang="en-US" b="1" dirty="0" smtClean="0"/>
              <a:t>부사</a:t>
            </a:r>
            <a:r>
              <a:rPr lang="en-US" b="1" dirty="0" smtClean="0"/>
              <a:t>, </a:t>
            </a:r>
            <a:r>
              <a:rPr lang="ko-KR" altLang="en-US" b="1" dirty="0" smtClean="0"/>
              <a:t>감탄사</a:t>
            </a:r>
            <a:r>
              <a:rPr lang="en-US" b="1" dirty="0" smtClean="0"/>
              <a:t>, </a:t>
            </a:r>
            <a:r>
              <a:rPr lang="ko-KR" altLang="en-US" b="1" dirty="0" smtClean="0"/>
              <a:t>조사 </a:t>
            </a:r>
            <a:endParaRPr lang="en-US" dirty="0" smtClean="0"/>
          </a:p>
          <a:p>
            <a:r>
              <a:rPr lang="en-US" b="1" dirty="0" smtClean="0"/>
              <a:t> </a:t>
            </a:r>
            <a:r>
              <a:rPr lang="ko-KR" altLang="en-US" b="1" dirty="0" smtClean="0"/>
              <a:t>속담</a:t>
            </a:r>
            <a:r>
              <a:rPr lang="en-US" b="1" dirty="0" smtClean="0"/>
              <a:t> </a:t>
            </a:r>
            <a:r>
              <a:rPr lang="en-US" b="1" dirty="0" smtClean="0"/>
              <a:t>: </a:t>
            </a:r>
            <a:r>
              <a:rPr lang="ko-KR" altLang="en-US" b="1" dirty="0" smtClean="0"/>
              <a:t>주어진 속담의 뜻풀이를 한글과 영어 문장으로 모두 쓰시오</a:t>
            </a:r>
            <a:r>
              <a:rPr lang="en-US" b="1" dirty="0" smtClean="0"/>
              <a:t>.</a:t>
            </a:r>
            <a:r>
              <a:rPr lang="ko-KR" altLang="en-US" b="1" dirty="0" smtClean="0"/>
              <a:t> </a:t>
            </a:r>
            <a:endParaRPr lang="en-US" altLang="ko-KR" b="1" dirty="0" smtClean="0"/>
          </a:p>
          <a:p>
            <a:pPr lvl="1"/>
            <a:r>
              <a:rPr lang="ko-KR" altLang="en-US" b="1" dirty="0" smtClean="0"/>
              <a:t>천리길도 </a:t>
            </a:r>
            <a:r>
              <a:rPr lang="ko-KR" altLang="en-US" b="1" dirty="0" smtClean="0"/>
              <a:t>할걸음 </a:t>
            </a:r>
            <a:r>
              <a:rPr lang="ko-KR" altLang="en-US" b="1" dirty="0" smtClean="0"/>
              <a:t>부터</a:t>
            </a:r>
            <a:endParaRPr lang="en-US" altLang="ko-KR" b="1" dirty="0" smtClean="0"/>
          </a:p>
          <a:p>
            <a:pPr lvl="1"/>
            <a:r>
              <a:rPr lang="ko-KR" altLang="en-US" b="1" dirty="0" smtClean="0"/>
              <a:t>티끌 모아 태산이다</a:t>
            </a:r>
            <a:r>
              <a:rPr lang="en-US" b="1" dirty="0" smtClean="0"/>
              <a:t>.</a:t>
            </a:r>
          </a:p>
          <a:p>
            <a:pPr lvl="1"/>
            <a:r>
              <a:rPr lang="ko-KR" altLang="en-US" b="1" dirty="0" smtClean="0"/>
              <a:t>갈수록 태산</a:t>
            </a:r>
            <a:endParaRPr lang="en-US" altLang="ko-KR" b="1" dirty="0" smtClean="0"/>
          </a:p>
          <a:p>
            <a:pPr lvl="0"/>
            <a:r>
              <a:rPr lang="ko-KR" altLang="en-US" b="1" dirty="0" smtClean="0"/>
              <a:t>텍스팅</a:t>
            </a:r>
            <a:r>
              <a:rPr lang="en-US" b="1" dirty="0" smtClean="0"/>
              <a:t> </a:t>
            </a:r>
            <a:r>
              <a:rPr lang="en-US" b="1" dirty="0" smtClean="0"/>
              <a:t>: </a:t>
            </a:r>
            <a:r>
              <a:rPr lang="ko-KR" altLang="en-US" b="1" dirty="0" smtClean="0"/>
              <a:t>주중에 선생님께 텍스트로 다음 사항을 보내시오</a:t>
            </a:r>
            <a:r>
              <a:rPr lang="en-US" b="1" dirty="0" smtClean="0"/>
              <a:t>.</a:t>
            </a:r>
            <a:endParaRPr lang="en-US" dirty="0" smtClean="0"/>
          </a:p>
          <a:p>
            <a:pPr lvl="0"/>
            <a:r>
              <a:rPr lang="ko-KR" altLang="en-US" b="1" dirty="0" smtClean="0"/>
              <a:t>자판연습 </a:t>
            </a:r>
            <a:r>
              <a:rPr lang="en-US" b="1" dirty="0" smtClean="0"/>
              <a:t>“ </a:t>
            </a:r>
            <a:r>
              <a:rPr lang="ko-KR" altLang="en-US" b="1" dirty="0" smtClean="0"/>
              <a:t>기본자리</a:t>
            </a:r>
            <a:r>
              <a:rPr lang="en-US" b="1" dirty="0" smtClean="0"/>
              <a:t>” </a:t>
            </a:r>
            <a:r>
              <a:rPr lang="ko-KR" altLang="en-US" b="1" dirty="0" smtClean="0"/>
              <a:t>연습을 끝까지 하고</a:t>
            </a:r>
            <a:r>
              <a:rPr lang="en-US" b="1" dirty="0" smtClean="0"/>
              <a:t>, </a:t>
            </a:r>
            <a:r>
              <a:rPr lang="ko-KR" altLang="en-US" b="1" dirty="0" smtClean="0"/>
              <a:t>결과 페이지를 사진찍어 인증샷으로 텍스트로 보내시오</a:t>
            </a:r>
            <a:r>
              <a:rPr lang="en-US" b="1" dirty="0" smtClean="0"/>
              <a:t>. </a:t>
            </a:r>
            <a:endParaRPr lang="en-US" dirty="0" smtClean="0"/>
          </a:p>
          <a:p>
            <a:pPr lvl="0"/>
            <a:r>
              <a:rPr lang="ko-KR" altLang="en-US" b="1" dirty="0" smtClean="0"/>
              <a:t>텍스팅 숙제가 어떠했는지 느낌과 어려운 점은 없었는지 보내시오</a:t>
            </a:r>
            <a:r>
              <a:rPr lang="en-US" b="1" dirty="0" smtClean="0"/>
              <a:t>.</a:t>
            </a:r>
            <a:r>
              <a:rPr lang="ko-KR" altLang="en-US" b="1" dirty="0" smtClean="0"/>
              <a:t> 키보딩</a:t>
            </a:r>
            <a:r>
              <a:rPr lang="en-US" b="1" dirty="0" smtClean="0"/>
              <a:t> : </a:t>
            </a:r>
            <a:r>
              <a:rPr lang="ko-KR" altLang="en-US" b="1" dirty="0" smtClean="0"/>
              <a:t>타닥타닥 한글 </a:t>
            </a:r>
            <a:r>
              <a:rPr lang="en-US" b="1" u="sng" dirty="0" smtClean="0">
                <a:hlinkClick r:id="rId2"/>
              </a:rPr>
              <a:t>www.tadaktadak.co.kr</a:t>
            </a:r>
            <a:r>
              <a:rPr lang="en-US" b="1" dirty="0" smtClean="0"/>
              <a:t> </a:t>
            </a:r>
            <a:r>
              <a:rPr lang="ko-KR" altLang="en-US" b="1" dirty="0" smtClean="0"/>
              <a:t>타자연습</a:t>
            </a:r>
            <a:r>
              <a:rPr lang="en-US" b="1" dirty="0" smtClean="0"/>
              <a:t> </a:t>
            </a:r>
            <a:endParaRPr lang="en-US" dirty="0" smtClean="0"/>
          </a:p>
          <a:p>
            <a:pPr lvl="0"/>
            <a:r>
              <a:rPr lang="ko-KR" altLang="en-US" b="1" dirty="0" smtClean="0"/>
              <a:t>자판연습</a:t>
            </a:r>
            <a:r>
              <a:rPr lang="en-US" b="1" dirty="0" smtClean="0"/>
              <a:t> -&gt;  “ </a:t>
            </a:r>
            <a:r>
              <a:rPr lang="ko-KR" altLang="en-US" b="1" dirty="0" smtClean="0"/>
              <a:t>기본자리</a:t>
            </a:r>
            <a:r>
              <a:rPr lang="en-US" b="1" dirty="0" smtClean="0"/>
              <a:t>” </a:t>
            </a:r>
            <a:endParaRPr lang="en-US" dirty="0" smtClean="0"/>
          </a:p>
          <a:p>
            <a:pPr lvl="0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한자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523999"/>
            <a:ext cx="3429000" cy="5137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타닥타닥 타자연습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81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676400"/>
            <a:ext cx="5334000" cy="4624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6248400" y="2286000"/>
            <a:ext cx="190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ko-KR" altLang="en-US" b="1" dirty="0" smtClean="0"/>
              <a:t>자판연습</a:t>
            </a:r>
            <a:endParaRPr lang="en-US" altLang="ko-KR" b="1" dirty="0" smtClean="0"/>
          </a:p>
          <a:p>
            <a:pPr>
              <a:buFont typeface="Wingdings" pitchFamily="2" charset="2"/>
              <a:buChar char="Ø"/>
            </a:pPr>
            <a:r>
              <a:rPr lang="ko-KR" altLang="en-US" b="1" dirty="0" smtClean="0"/>
              <a:t>기본자리 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숙제</a:t>
            </a:r>
            <a:r>
              <a:rPr lang="en-US" altLang="ko-KR" b="1" dirty="0" smtClean="0"/>
              <a:t>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지난시간에</a:t>
            </a:r>
            <a:r>
              <a:rPr lang="en-US" altLang="ko-KR" dirty="0" smtClean="0"/>
              <a:t>…… (</a:t>
            </a:r>
            <a:r>
              <a:rPr lang="ko-KR" altLang="en-US" dirty="0" smtClean="0"/>
              <a:t>복</a:t>
            </a:r>
            <a:r>
              <a:rPr lang="ko-KR" altLang="en-US" dirty="0" smtClean="0"/>
              <a:t>습</a:t>
            </a:r>
            <a:r>
              <a:rPr lang="en-US" altLang="ko-KR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 smtClean="0"/>
              <a:t>반친구 이름 외우기</a:t>
            </a:r>
            <a:endParaRPr lang="en-US" altLang="ko-KR" dirty="0" smtClean="0"/>
          </a:p>
          <a:p>
            <a:r>
              <a:rPr lang="ko-KR" altLang="en-US" dirty="0" smtClean="0"/>
              <a:t>추석 명절의 전통</a:t>
            </a:r>
            <a:endParaRPr lang="en-US" altLang="ko-KR" dirty="0" smtClean="0"/>
          </a:p>
          <a:p>
            <a:r>
              <a:rPr lang="ko-KR" altLang="en-US" dirty="0" smtClean="0"/>
              <a:t>추석 어휘</a:t>
            </a:r>
            <a:endParaRPr lang="en-US" altLang="ko-KR" dirty="0" smtClean="0"/>
          </a:p>
          <a:p>
            <a:r>
              <a:rPr lang="ko-KR" altLang="en-US" dirty="0" smtClean="0"/>
              <a:t>한자 </a:t>
            </a:r>
            <a:r>
              <a:rPr lang="en-US" altLang="ko-KR" dirty="0" smtClean="0"/>
              <a:t>: </a:t>
            </a:r>
            <a:r>
              <a:rPr lang="ko-KR" altLang="en-US" dirty="0" smtClean="0"/>
              <a:t>기본 한획 부수 </a:t>
            </a:r>
            <a:r>
              <a:rPr lang="en-US" altLang="ko-KR" dirty="0" smtClean="0"/>
              <a:t>5</a:t>
            </a:r>
            <a:r>
              <a:rPr lang="ko-KR" altLang="en-US" dirty="0" smtClean="0"/>
              <a:t>개</a:t>
            </a:r>
            <a:endParaRPr lang="en-US" altLang="ko-KR" dirty="0" smtClean="0"/>
          </a:p>
          <a:p>
            <a:r>
              <a:rPr lang="ko-KR" altLang="en-US" dirty="0" smtClean="0"/>
              <a:t>텍스팅</a:t>
            </a:r>
            <a:endParaRPr lang="en-US" altLang="ko-KR" dirty="0" smtClean="0"/>
          </a:p>
          <a:p>
            <a:r>
              <a:rPr lang="ko-KR" altLang="en-US" dirty="0" smtClean="0"/>
              <a:t>키보딩 </a:t>
            </a:r>
            <a:r>
              <a:rPr lang="en-US" altLang="ko-KR" dirty="0" smtClean="0"/>
              <a:t>: </a:t>
            </a:r>
            <a:r>
              <a:rPr lang="ko-KR" altLang="en-US" dirty="0" smtClean="0"/>
              <a:t>타닥타닥 타자연습</a:t>
            </a:r>
            <a:endParaRPr lang="en-US" altLang="ko-KR" dirty="0" smtClean="0"/>
          </a:p>
          <a:p>
            <a:r>
              <a:rPr lang="ko-KR" altLang="en-US" dirty="0" smtClean="0"/>
              <a:t>수업내용 </a:t>
            </a:r>
            <a:r>
              <a:rPr lang="en-US" altLang="ko-KR" dirty="0" smtClean="0"/>
              <a:t>: </a:t>
            </a:r>
            <a:r>
              <a:rPr lang="ko-KR" altLang="en-US" dirty="0" smtClean="0"/>
              <a:t>홈페이지에서 확인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수업계획서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133600"/>
            <a:ext cx="8706051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3124200" cy="381000"/>
          </a:xfrm>
        </p:spPr>
        <p:txBody>
          <a:bodyPr>
            <a:noAutofit/>
          </a:bodyPr>
          <a:lstStyle/>
          <a:p>
            <a:r>
              <a:rPr lang="en-US" altLang="ko-KR" sz="2800" b="1" dirty="0" smtClean="0">
                <a:hlinkClick r:id="rId2"/>
              </a:rPr>
              <a:t>2.1.</a:t>
            </a:r>
            <a:r>
              <a:rPr lang="ko-KR" altLang="en-US" sz="2800" b="1" dirty="0" smtClean="0"/>
              <a:t> 확장 반절표</a:t>
            </a:r>
            <a:endParaRPr lang="en-US" sz="2800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 cstate="print"/>
          <a:srcRect r="33663"/>
          <a:stretch>
            <a:fillRect/>
          </a:stretch>
        </p:blipFill>
        <p:spPr bwMode="auto">
          <a:xfrm>
            <a:off x="1645078" y="457200"/>
            <a:ext cx="3917522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86274" y="457200"/>
            <a:ext cx="3557726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종성결합</a:t>
            </a:r>
            <a:endParaRPr lang="en-US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600200"/>
            <a:ext cx="8229600" cy="4867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153400" cy="533400"/>
          </a:xfrm>
        </p:spPr>
        <p:txBody>
          <a:bodyPr>
            <a:normAutofit fontScale="90000"/>
          </a:bodyPr>
          <a:lstStyle/>
          <a:p>
            <a:r>
              <a:rPr lang="en-US" altLang="ko-KR" sz="3200" b="1" dirty="0" smtClean="0"/>
              <a:t>2000</a:t>
            </a:r>
            <a:r>
              <a:rPr lang="ko-KR" altLang="en-US" sz="3200" b="1" dirty="0" smtClean="0"/>
              <a:t>년 개정 로마자 표기법 기준</a:t>
            </a:r>
            <a:endParaRPr lang="en-US" sz="3200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85079" y="457200"/>
            <a:ext cx="4754121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r>
              <a:rPr lang="ko-KR" altLang="en-US" dirty="0" smtClean="0"/>
              <a:t>교시 </a:t>
            </a:r>
            <a:r>
              <a:rPr lang="en-US" altLang="ko-KR" dirty="0" smtClean="0"/>
              <a:t>: </a:t>
            </a:r>
            <a:r>
              <a:rPr lang="ko-KR" altLang="en-US" dirty="0" smtClean="0"/>
              <a:t>문학  </a:t>
            </a:r>
            <a:r>
              <a:rPr lang="en-US" altLang="ko-KR" dirty="0" smtClean="0"/>
              <a:t>- </a:t>
            </a:r>
            <a:r>
              <a:rPr lang="ko-KR" altLang="en-US" dirty="0" smtClean="0"/>
              <a:t>시와 노래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ko-KR" altLang="en-US" b="1" dirty="0" smtClean="0"/>
              <a:t>시의 설명</a:t>
            </a:r>
            <a:r>
              <a:rPr lang="en-US" b="1" dirty="0" smtClean="0"/>
              <a:t>: </a:t>
            </a:r>
            <a:r>
              <a:rPr lang="ko-KR" altLang="en-US" dirty="0" smtClean="0"/>
              <a:t>이 시는 자연과 함께 성장하는 시적화자의 모습을 그리고 있다</a:t>
            </a:r>
            <a:r>
              <a:rPr lang="en-US" dirty="0" smtClean="0"/>
              <a:t>. </a:t>
            </a:r>
            <a:r>
              <a:rPr lang="ko-KR" altLang="en-US" dirty="0" smtClean="0"/>
              <a:t>이 시에서 시적 화자는 호수처럼 푸른 하늘을 보며 자연을 숨 쉬고</a:t>
            </a:r>
            <a:r>
              <a:rPr lang="en-US" dirty="0" smtClean="0"/>
              <a:t>, </a:t>
            </a:r>
            <a:r>
              <a:rPr lang="ko-KR" altLang="en-US" dirty="0" smtClean="0"/>
              <a:t>성장에 목말라 햇볕을 쬐고</a:t>
            </a:r>
            <a:r>
              <a:rPr lang="en-US" dirty="0" smtClean="0"/>
              <a:t>, </a:t>
            </a:r>
            <a:r>
              <a:rPr lang="ko-KR" altLang="en-US" dirty="0" smtClean="0"/>
              <a:t>드디어는 능금과 같이 알찬 존재로 성숙해 가고 있다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 </a:t>
            </a:r>
            <a:endParaRPr lang="en-US" dirty="0" smtClean="0"/>
          </a:p>
          <a:p>
            <a:pPr lvl="0"/>
            <a:r>
              <a:rPr lang="ko-KR" altLang="en-US" b="1" dirty="0" smtClean="0"/>
              <a:t>시인</a:t>
            </a:r>
            <a:r>
              <a:rPr lang="en-US" b="1" dirty="0" smtClean="0"/>
              <a:t>: </a:t>
            </a:r>
            <a:r>
              <a:rPr lang="ko-KR" altLang="en-US" b="1" dirty="0" smtClean="0"/>
              <a:t>박두진 </a:t>
            </a:r>
            <a:r>
              <a:rPr lang="en-US" dirty="0" smtClean="0"/>
              <a:t>(</a:t>
            </a:r>
            <a:r>
              <a:rPr lang="ko-KR" altLang="en-US" dirty="0" smtClean="0"/>
              <a:t>朴斗鎭</a:t>
            </a:r>
            <a:r>
              <a:rPr lang="en-US" dirty="0" smtClean="0"/>
              <a:t>, 1916~1998) </a:t>
            </a:r>
            <a:r>
              <a:rPr lang="ko-KR" altLang="en-US" dirty="0" smtClean="0"/>
              <a:t>시인</a:t>
            </a:r>
            <a:r>
              <a:rPr lang="en-US" dirty="0" smtClean="0"/>
              <a:t>. </a:t>
            </a:r>
            <a:r>
              <a:rPr lang="ko-KR" altLang="en-US" dirty="0" smtClean="0"/>
              <a:t>호는 해산 </a:t>
            </a:r>
            <a:r>
              <a:rPr lang="en-US" dirty="0" smtClean="0"/>
              <a:t>(</a:t>
            </a:r>
            <a:r>
              <a:rPr lang="ko-KR" altLang="en-US" dirty="0" smtClean="0"/>
              <a:t>兮山</a:t>
            </a:r>
            <a:r>
              <a:rPr lang="en-US" dirty="0" smtClean="0"/>
              <a:t>). 1939</a:t>
            </a:r>
            <a:r>
              <a:rPr lang="ko-KR" altLang="en-US" dirty="0" smtClean="0"/>
              <a:t>년 </a:t>
            </a:r>
            <a:r>
              <a:rPr lang="en-US" dirty="0" smtClean="0"/>
              <a:t>“</a:t>
            </a:r>
            <a:r>
              <a:rPr lang="ko-KR" altLang="en-US" dirty="0" smtClean="0"/>
              <a:t>분장</a:t>
            </a:r>
            <a:r>
              <a:rPr lang="en-US" dirty="0" smtClean="0"/>
              <a:t>” </a:t>
            </a:r>
            <a:r>
              <a:rPr lang="ko-KR" altLang="en-US" dirty="0" smtClean="0"/>
              <a:t>지에 </a:t>
            </a:r>
            <a:r>
              <a:rPr lang="en-US" dirty="0" smtClean="0"/>
              <a:t>‘</a:t>
            </a:r>
            <a:r>
              <a:rPr lang="ko-KR" altLang="en-US" dirty="0" smtClean="0"/>
              <a:t>향현</a:t>
            </a:r>
            <a:r>
              <a:rPr lang="en-US" dirty="0" smtClean="0"/>
              <a:t>’, ‘</a:t>
            </a:r>
            <a:r>
              <a:rPr lang="ko-KR" altLang="en-US" dirty="0" smtClean="0"/>
              <a:t>묘지송</a:t>
            </a:r>
            <a:r>
              <a:rPr lang="en-US" dirty="0" smtClean="0"/>
              <a:t>’ </a:t>
            </a:r>
            <a:r>
              <a:rPr lang="ko-KR" altLang="en-US" dirty="0" smtClean="0"/>
              <a:t>등을 추천받아 등단하였으며</a:t>
            </a:r>
            <a:r>
              <a:rPr lang="en-US" dirty="0" smtClean="0"/>
              <a:t>, </a:t>
            </a:r>
            <a:r>
              <a:rPr lang="ko-KR" altLang="en-US" dirty="0" smtClean="0"/>
              <a:t>기독교 신앙을 바탕으로 한 기원과 갈망을 노래한 작품을 많이 썼다</a:t>
            </a:r>
            <a:r>
              <a:rPr lang="en-US" dirty="0" smtClean="0"/>
              <a:t>. </a:t>
            </a:r>
            <a:r>
              <a:rPr lang="ko-KR" altLang="en-US" dirty="0" smtClean="0"/>
              <a:t>자연과 인간과 신이 합치되는 세계를 지향한 시인으로 평가된다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하늘 </a:t>
            </a:r>
            <a:r>
              <a:rPr lang="en-US" altLang="ko-KR" dirty="0" smtClean="0"/>
              <a:t>				-</a:t>
            </a:r>
            <a:r>
              <a:rPr lang="ko-KR" altLang="en-US" dirty="0" smtClean="0"/>
              <a:t>박두진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752600"/>
            <a:ext cx="3654552" cy="4038600"/>
          </a:xfrm>
        </p:spPr>
        <p:txBody>
          <a:bodyPr/>
          <a:lstStyle/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2050" name="AutoShape 2" descr="Image result for 박두진 해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33400" y="6019800"/>
            <a:ext cx="8153400" cy="457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https://www.youtube.com/watch?v=9-oh8_0VusE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1905000"/>
            <a:ext cx="3581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하늘이 내게로 온다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여릿여릿</a:t>
            </a:r>
            <a:endParaRPr lang="en-US" altLang="ko-KR" dirty="0" smtClean="0"/>
          </a:p>
          <a:p>
            <a:r>
              <a:rPr lang="ko-KR" altLang="en-US" dirty="0" smtClean="0"/>
              <a:t>머얼리서 온다</a:t>
            </a:r>
            <a:r>
              <a:rPr lang="en-US" altLang="ko-KR" dirty="0" smtClean="0"/>
              <a:t>.</a:t>
            </a:r>
          </a:p>
          <a:p>
            <a:endParaRPr lang="en-US" dirty="0" smtClean="0"/>
          </a:p>
          <a:p>
            <a:r>
              <a:rPr lang="ko-KR" altLang="en-US" dirty="0" smtClean="0"/>
              <a:t>하늘은</a:t>
            </a:r>
            <a:r>
              <a:rPr lang="en-US" altLang="ko-KR" dirty="0" smtClean="0"/>
              <a:t>, </a:t>
            </a:r>
            <a:r>
              <a:rPr lang="ko-KR" altLang="en-US" dirty="0" smtClean="0"/>
              <a:t>머얼리서 오는 하늘은</a:t>
            </a:r>
            <a:r>
              <a:rPr lang="en-US" altLang="ko-KR" dirty="0" smtClean="0"/>
              <a:t>,</a:t>
            </a:r>
          </a:p>
          <a:p>
            <a:r>
              <a:rPr lang="ko-KR" altLang="en-US" dirty="0" smtClean="0"/>
              <a:t>호수처럼 푸르다</a:t>
            </a:r>
            <a:r>
              <a:rPr lang="en-US" altLang="ko-KR" dirty="0" smtClean="0"/>
              <a:t>.</a:t>
            </a:r>
          </a:p>
          <a:p>
            <a:endParaRPr lang="en-US" dirty="0" smtClean="0"/>
          </a:p>
          <a:p>
            <a:r>
              <a:rPr lang="ko-KR" altLang="en-US" dirty="0" smtClean="0"/>
              <a:t>호수처럼 푸른 하늘에</a:t>
            </a:r>
            <a:r>
              <a:rPr lang="en-US" altLang="ko-KR" dirty="0" smtClean="0"/>
              <a:t>,</a:t>
            </a:r>
          </a:p>
          <a:p>
            <a:r>
              <a:rPr lang="ko-KR" altLang="en-US" dirty="0" smtClean="0"/>
              <a:t>내가 안긴다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온 몸이 안긴다</a:t>
            </a:r>
            <a:r>
              <a:rPr lang="en-US" altLang="ko-KR" dirty="0" smtClean="0"/>
              <a:t>.</a:t>
            </a: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495800" y="1752600"/>
            <a:ext cx="3581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가슴으로</a:t>
            </a:r>
            <a:r>
              <a:rPr lang="en-US" altLang="ko-KR" dirty="0" smtClean="0"/>
              <a:t>, </a:t>
            </a:r>
            <a:r>
              <a:rPr lang="ko-KR" altLang="en-US" dirty="0" smtClean="0"/>
              <a:t>가슴으로</a:t>
            </a:r>
            <a:r>
              <a:rPr lang="en-US" altLang="ko-KR" dirty="0" smtClean="0"/>
              <a:t>,</a:t>
            </a:r>
          </a:p>
          <a:p>
            <a:r>
              <a:rPr lang="ko-KR" altLang="en-US" dirty="0" smtClean="0"/>
              <a:t>스미어드는 하늘</a:t>
            </a:r>
            <a:r>
              <a:rPr lang="en-US" altLang="ko-KR" dirty="0" smtClean="0"/>
              <a:t>,</a:t>
            </a:r>
          </a:p>
          <a:p>
            <a:r>
              <a:rPr lang="ko-KR" altLang="en-US" dirty="0" smtClean="0"/>
              <a:t>향기로운 하늘의 호흡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따가운 볕</a:t>
            </a:r>
            <a:r>
              <a:rPr lang="en-US" altLang="ko-KR" dirty="0" smtClean="0"/>
              <a:t>,</a:t>
            </a:r>
          </a:p>
          <a:p>
            <a:r>
              <a:rPr lang="ko-KR" altLang="en-US" dirty="0" smtClean="0"/>
              <a:t>초가을 햇볕으론</a:t>
            </a:r>
            <a:endParaRPr lang="en-US" altLang="ko-KR" dirty="0" smtClean="0"/>
          </a:p>
          <a:p>
            <a:r>
              <a:rPr lang="ko-KR" altLang="en-US" dirty="0" smtClean="0"/>
              <a:t>목을 씻고</a:t>
            </a:r>
            <a:r>
              <a:rPr lang="en-US" altLang="ko-KR" dirty="0" smtClean="0"/>
              <a:t>,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나는 하늘을 마신다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자꾸 목말라 마신다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마시는 하늘에 </a:t>
            </a:r>
            <a:endParaRPr lang="en-US" altLang="ko-KR" dirty="0" smtClean="0"/>
          </a:p>
          <a:p>
            <a:r>
              <a:rPr lang="ko-KR" altLang="en-US" dirty="0" smtClean="0"/>
              <a:t>내가 익는다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능금처럼 마음이 익는다</a:t>
            </a:r>
            <a:r>
              <a:rPr lang="en-US" altLang="ko-KR" dirty="0" smtClean="0"/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해</a:t>
            </a:r>
            <a:r>
              <a:rPr lang="en-US" altLang="ko-KR" dirty="0" smtClean="0"/>
              <a:t>				-</a:t>
            </a:r>
            <a:r>
              <a:rPr lang="ko-KR" altLang="en-US" dirty="0" smtClean="0"/>
              <a:t>박두진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76400"/>
            <a:ext cx="3578352" cy="4495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ko-KR" altLang="en-US" sz="1400" dirty="0" smtClean="0"/>
              <a:t>해야 솟아라</a:t>
            </a:r>
            <a:r>
              <a:rPr lang="en-US" altLang="ko-KR" sz="1400" dirty="0" smtClean="0"/>
              <a:t>. </a:t>
            </a:r>
            <a:r>
              <a:rPr lang="ko-KR" altLang="en-US" sz="1400" dirty="0" smtClean="0"/>
              <a:t>해야 솟아라</a:t>
            </a:r>
            <a:r>
              <a:rPr lang="en-US" altLang="ko-KR" sz="1400" dirty="0" smtClean="0"/>
              <a:t>. </a:t>
            </a:r>
            <a:endParaRPr lang="en-US" altLang="ko-KR" sz="1400" dirty="0" smtClean="0"/>
          </a:p>
          <a:p>
            <a:pPr>
              <a:buNone/>
            </a:pPr>
            <a:r>
              <a:rPr lang="ko-KR" altLang="en-US" sz="1400" dirty="0" smtClean="0"/>
              <a:t>말갛게 </a:t>
            </a:r>
            <a:r>
              <a:rPr lang="ko-KR" altLang="en-US" sz="1400" dirty="0" smtClean="0"/>
              <a:t>씻은 얼굴 고운 해야 솟아라</a:t>
            </a:r>
            <a:r>
              <a:rPr lang="en-US" altLang="ko-KR" sz="1400" dirty="0" smtClean="0"/>
              <a:t>. </a:t>
            </a:r>
            <a:endParaRPr lang="en-US" altLang="ko-KR" sz="1400" dirty="0" smtClean="0"/>
          </a:p>
          <a:p>
            <a:pPr>
              <a:buNone/>
            </a:pPr>
            <a:r>
              <a:rPr lang="ko-KR" altLang="en-US" sz="1400" dirty="0" smtClean="0"/>
              <a:t>산 </a:t>
            </a:r>
            <a:r>
              <a:rPr lang="ko-KR" altLang="en-US" sz="1400" dirty="0" smtClean="0"/>
              <a:t>넘어 산 넘어서 어둠을 살라 먹고</a:t>
            </a:r>
            <a:r>
              <a:rPr lang="en-US" altLang="ko-KR" sz="1400" dirty="0" smtClean="0"/>
              <a:t>, </a:t>
            </a:r>
            <a:endParaRPr lang="en-US" altLang="ko-KR" sz="1400" dirty="0" smtClean="0"/>
          </a:p>
          <a:p>
            <a:pPr>
              <a:buNone/>
            </a:pPr>
            <a:r>
              <a:rPr lang="ko-KR" altLang="en-US" sz="1400" dirty="0" smtClean="0"/>
              <a:t>산 </a:t>
            </a:r>
            <a:r>
              <a:rPr lang="ko-KR" altLang="en-US" sz="1400" dirty="0" smtClean="0"/>
              <a:t>넘어서 밤새도록 어둠을 살라 먹고</a:t>
            </a:r>
            <a:r>
              <a:rPr lang="en-US" altLang="ko-KR" sz="1400" dirty="0" smtClean="0"/>
              <a:t>, </a:t>
            </a:r>
            <a:endParaRPr lang="en-US" altLang="ko-KR" sz="1400" dirty="0" smtClean="0"/>
          </a:p>
          <a:p>
            <a:pPr>
              <a:buNone/>
            </a:pPr>
            <a:r>
              <a:rPr lang="ko-KR" altLang="en-US" sz="1400" dirty="0" smtClean="0"/>
              <a:t>이글 이글 앳된 얼굴 고운 해야 솟아라</a:t>
            </a:r>
            <a:endParaRPr lang="en-US" altLang="ko-KR" sz="14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r>
              <a:rPr lang="ko-KR" altLang="en-US" sz="1400" dirty="0" smtClean="0"/>
              <a:t>달밤은 싫어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달밤이 싫어</a:t>
            </a:r>
            <a:r>
              <a:rPr lang="en-US" altLang="ko-KR" sz="1400" dirty="0" smtClean="0"/>
              <a:t>, </a:t>
            </a:r>
          </a:p>
          <a:p>
            <a:pPr>
              <a:buNone/>
            </a:pPr>
            <a:r>
              <a:rPr lang="ko-KR" altLang="en-US" sz="1400" dirty="0" smtClean="0"/>
              <a:t>눈물 같은 골짜기에 달밤이 싫어</a:t>
            </a:r>
            <a:r>
              <a:rPr lang="en-US" altLang="ko-KR" sz="1400" dirty="0" smtClean="0"/>
              <a:t>, </a:t>
            </a:r>
          </a:p>
          <a:p>
            <a:pPr>
              <a:buNone/>
            </a:pPr>
            <a:r>
              <a:rPr lang="ko-KR" altLang="en-US" sz="1400" dirty="0" smtClean="0"/>
              <a:t>아무도 없는 불에 달밤이 나는 싫어</a:t>
            </a:r>
            <a:endParaRPr lang="en-US" altLang="ko-KR" sz="14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r>
              <a:rPr lang="ko-KR" altLang="en-US" sz="1400" dirty="0" smtClean="0"/>
              <a:t>해야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고운 해야</a:t>
            </a:r>
            <a:r>
              <a:rPr lang="en-US" altLang="ko-KR" sz="1400" dirty="0" smtClean="0"/>
              <a:t>, </a:t>
            </a:r>
          </a:p>
          <a:p>
            <a:pPr>
              <a:buNone/>
            </a:pPr>
            <a:r>
              <a:rPr lang="ko-KR" altLang="en-US" sz="1400" dirty="0" smtClean="0"/>
              <a:t>니가 오면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늬가사 오면</a:t>
            </a:r>
            <a:r>
              <a:rPr lang="en-US" altLang="ko-KR" sz="1400" dirty="0" smtClean="0"/>
              <a:t>,</a:t>
            </a:r>
          </a:p>
          <a:p>
            <a:pPr>
              <a:buNone/>
            </a:pPr>
            <a:r>
              <a:rPr lang="ko-KR" altLang="en-US" sz="1400" dirty="0" smtClean="0"/>
              <a:t>나는 나는 청산이 좋아라</a:t>
            </a:r>
            <a:r>
              <a:rPr lang="en-US" altLang="ko-KR" sz="1400" dirty="0" smtClean="0"/>
              <a:t>.</a:t>
            </a:r>
          </a:p>
          <a:p>
            <a:pPr>
              <a:buNone/>
            </a:pPr>
            <a:r>
              <a:rPr lang="ko-KR" altLang="en-US" sz="1400" dirty="0" smtClean="0"/>
              <a:t>훨훨훨 깃을 치는 청산이 좋아라</a:t>
            </a:r>
            <a:r>
              <a:rPr lang="en-US" altLang="ko-KR" sz="1400" dirty="0" smtClean="0"/>
              <a:t>,</a:t>
            </a:r>
          </a:p>
          <a:p>
            <a:pPr>
              <a:buNone/>
            </a:pPr>
            <a:r>
              <a:rPr lang="ko-KR" altLang="en-US" sz="1400" dirty="0" smtClean="0"/>
              <a:t>청산이 있으면 홀로래도 좋아라</a:t>
            </a:r>
            <a:endParaRPr lang="en-US" altLang="ko-KR" sz="1400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876800" y="1905000"/>
            <a:ext cx="3578352" cy="4495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ko-KR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사슴을 따라 사슴을 따라</a:t>
            </a:r>
            <a:r>
              <a:rPr kumimoji="0" lang="en-US" altLang="ko-KR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lang="ko-KR" altLang="en-US" sz="1400" dirty="0" smtClean="0"/>
              <a:t>양지로 양지로 사슴을 따라</a:t>
            </a:r>
            <a:r>
              <a:rPr lang="en-US" altLang="ko-KR" sz="1400" dirty="0" smtClean="0"/>
              <a:t>,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ko-KR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사슴을 만나면 사슴과 놀고</a:t>
            </a:r>
            <a:endParaRPr kumimoji="0" lang="en-US" altLang="ko-KR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endParaRPr lang="en-US" altLang="ko-KR" sz="1400" dirty="0" smtClean="0"/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ko-KR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칡범을 따라 칡범을 따라</a:t>
            </a:r>
            <a:endParaRPr kumimoji="0" lang="en-US" altLang="ko-KR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ko-KR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칡범을 만나면 칡범과 놀고</a:t>
            </a:r>
            <a:r>
              <a:rPr kumimoji="0" lang="en-US" altLang="ko-KR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…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endParaRPr lang="en-US" altLang="ko-KR" sz="1400" dirty="0" smtClean="0"/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ko-KR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해야</a:t>
            </a:r>
            <a:r>
              <a:rPr kumimoji="0" lang="en-US" altLang="ko-KR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</a:t>
            </a:r>
            <a:r>
              <a:rPr kumimoji="0" lang="en-US" altLang="ko-KR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ko-KR" altLang="en-US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고운 해야</a:t>
            </a:r>
            <a:r>
              <a:rPr kumimoji="0" lang="en-US" altLang="ko-KR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ko-KR" altLang="en-US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해야 솟아라</a:t>
            </a:r>
            <a:endParaRPr kumimoji="0" lang="en-US" altLang="ko-KR" sz="14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lang="ko-KR" altLang="en-US" sz="1400" baseline="0" dirty="0" smtClean="0"/>
              <a:t>꿈이 아니래도 너를 만나면</a:t>
            </a:r>
            <a:r>
              <a:rPr lang="en-US" altLang="ko-KR" sz="1400" baseline="0" dirty="0" smtClean="0"/>
              <a:t>,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ko-KR" altLang="en-US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꽃도 새도 짐승도 한자리 앉아</a:t>
            </a:r>
            <a:endParaRPr kumimoji="0" lang="en-US" altLang="ko-KR" sz="14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lang="ko-KR" altLang="en-US" sz="1400" baseline="0" dirty="0" smtClean="0"/>
              <a:t>워어이 워어이 모두 둘러 한자리 앉아</a:t>
            </a:r>
            <a:endParaRPr lang="en-US" altLang="ko-KR" sz="1400" baseline="0" dirty="0" smtClean="0"/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lang="ko-KR" altLang="en-US" sz="1400" dirty="0" smtClean="0"/>
              <a:t>앳되고 고운 날은 누려 보리라</a:t>
            </a:r>
            <a:r>
              <a:rPr lang="en-US" altLang="ko-KR" sz="1400" dirty="0" smtClean="0"/>
              <a:t>.</a:t>
            </a:r>
            <a:endParaRPr lang="en-US" altLang="ko-KR" sz="1400" baseline="0" dirty="0" smtClean="0"/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endParaRPr kumimoji="0" lang="en-US" altLang="ko-KR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33400" y="6096000"/>
            <a:ext cx="8153400" cy="457200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ko-KR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시낭송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ko-KR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박두진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‘</a:t>
            </a:r>
            <a:r>
              <a:rPr kumimoji="0" lang="ko-KR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해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’ 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https://www.youtube.com/watch?v=xXDNCiOtEB4</a:t>
            </a:r>
            <a:endParaRPr kumimoji="0" lang="en-US" altLang="ko-K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lang="ko-KR" altLang="en-US" sz="2000" dirty="0" smtClean="0"/>
              <a:t>노래 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해야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복면가왕</a:t>
            </a:r>
            <a:r>
              <a:rPr lang="en-US" altLang="ko-KR" sz="2000" dirty="0" smtClean="0"/>
              <a:t> </a:t>
            </a:r>
            <a:r>
              <a:rPr lang="ko-KR" altLang="en-US" sz="2000" dirty="0" smtClean="0"/>
              <a:t>유툽</a:t>
            </a:r>
            <a:endParaRPr kumimoji="0" lang="en-US" altLang="ko-K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511</TotalTime>
  <Words>381</Words>
  <Application>Microsoft Office PowerPoint</Application>
  <PresentationFormat>On-screen Show (4:3)</PresentationFormat>
  <Paragraphs>100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Median</vt:lpstr>
      <vt:lpstr>로드아일랜드 한인학교 2016-2017 고등반 수업 1 9/23/2016</vt:lpstr>
      <vt:lpstr>지난시간에…… (복습)</vt:lpstr>
      <vt:lpstr>수업계획서</vt:lpstr>
      <vt:lpstr>2.1. 확장 반절표</vt:lpstr>
      <vt:lpstr>종성결합</vt:lpstr>
      <vt:lpstr>2000년 개정 로마자 표기법 기준</vt:lpstr>
      <vt:lpstr>1교시 : 문학  - 시와 노래</vt:lpstr>
      <vt:lpstr>하늘     -박두진</vt:lpstr>
      <vt:lpstr>해    -박두진</vt:lpstr>
      <vt:lpstr>2교시: 국어 – 문법 총괄</vt:lpstr>
      <vt:lpstr>3. 국어: 문법총괄</vt:lpstr>
      <vt:lpstr>국립국어원 표준대사전 </vt:lpstr>
      <vt:lpstr>숙제</vt:lpstr>
      <vt:lpstr>한자</vt:lpstr>
      <vt:lpstr>타닥타닥 타자연습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로드아일랜드 한인학교 2016-2017 고등반 수업</dc:title>
  <dc:creator>ejeong</dc:creator>
  <cp:lastModifiedBy>ejeong</cp:lastModifiedBy>
  <cp:revision>63</cp:revision>
  <dcterms:created xsi:type="dcterms:W3CDTF">2016-06-02T19:21:59Z</dcterms:created>
  <dcterms:modified xsi:type="dcterms:W3CDTF">2016-09-23T17:31:24Z</dcterms:modified>
</cp:coreProperties>
</file>