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93" r:id="rId3"/>
    <p:sldId id="262" r:id="rId4"/>
    <p:sldId id="278" r:id="rId5"/>
    <p:sldId id="277" r:id="rId6"/>
    <p:sldId id="279" r:id="rId7"/>
    <p:sldId id="294" r:id="rId8"/>
    <p:sldId id="295" r:id="rId9"/>
    <p:sldId id="296" r:id="rId10"/>
    <p:sldId id="299" r:id="rId11"/>
    <p:sldId id="297" r:id="rId12"/>
    <p:sldId id="304" r:id="rId13"/>
    <p:sldId id="302" r:id="rId14"/>
    <p:sldId id="303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DFC46-B72E-4D84-979B-2C079C9A2E52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12A4D-ED1A-481B-9375-07BFD8CF2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https://ko.wikipedia.org/wiki/</a:t>
            </a:r>
            <a:r>
              <a:rPr lang="ko-KR" altLang="en-US" dirty="0" smtClean="0"/>
              <a:t>한국어</a:t>
            </a:r>
            <a:r>
              <a:rPr lang="en-US" altLang="ko-KR" dirty="0" smtClean="0"/>
              <a:t>_</a:t>
            </a:r>
            <a:r>
              <a:rPr lang="ko-KR" altLang="en-US" dirty="0" smtClean="0"/>
              <a:t>문법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12A4D-ED1A-481B-9375-07BFD8CF20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15DBD2-35C7-4558-9879-0C4E29A69D48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jonghakdang.org/" TargetMode="External"/><Relationship Id="rId2" Type="http://schemas.openxmlformats.org/officeDocument/2006/relationships/hyperlink" Target="http://www.sejonghakdang.org/opencourse/grammar/grammar/list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giochi.computer/android/com.diotek.diodict3.phone.btoc.adddict.nat.korean/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daktadak.co.k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namu.wiki/w/%ED%95%9C%EA%B8%80%20%EB%B0%98%EC%A0%88%ED%91%9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XDNCiOtEB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667000"/>
            <a:ext cx="6477000" cy="32004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로드아일랜드 한인학교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2016-2017</a:t>
            </a:r>
            <a:br>
              <a:rPr lang="en-US" dirty="0" smtClean="0"/>
            </a:br>
            <a:r>
              <a:rPr lang="ko-KR" altLang="en-US" dirty="0" smtClean="0"/>
              <a:t>고등반 수업 </a:t>
            </a:r>
            <a:r>
              <a:rPr lang="en-US" altLang="ko-KR" dirty="0" smtClean="0"/>
              <a:t>1</a:t>
            </a:r>
            <a:br>
              <a:rPr lang="en-US" altLang="ko-KR" dirty="0" smtClean="0"/>
            </a:br>
            <a:r>
              <a:rPr lang="en-US" altLang="ko-KR" dirty="0" smtClean="0"/>
              <a:t>9/23/2016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172200"/>
            <a:ext cx="6400800" cy="685800"/>
          </a:xfrm>
        </p:spPr>
        <p:txBody>
          <a:bodyPr/>
          <a:lstStyle/>
          <a:p>
            <a:r>
              <a:rPr lang="ko-KR" altLang="en-US" dirty="0" smtClean="0"/>
              <a:t>담임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정의명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ko-KR" altLang="en-US" dirty="0" smtClean="0"/>
              <a:t>교시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국어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문법 총괄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문법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누리</a:t>
            </a:r>
            <a:r>
              <a:rPr lang="en-US" altLang="ko-KR" dirty="0" smtClean="0">
                <a:hlinkClick r:id="rId2"/>
              </a:rPr>
              <a:t>-</a:t>
            </a:r>
            <a:r>
              <a:rPr lang="ko-KR" altLang="en-US" dirty="0" smtClean="0">
                <a:hlinkClick r:id="rId2"/>
              </a:rPr>
              <a:t>세종학당</a:t>
            </a:r>
            <a:endParaRPr lang="ko-KR" altLang="en-US" dirty="0" smtClean="0"/>
          </a:p>
          <a:p>
            <a:r>
              <a:rPr lang="en-US" dirty="0" smtClean="0">
                <a:hlinkClick r:id="rId3"/>
              </a:rPr>
              <a:t>www.sejonghakdang.org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ko-KR" altLang="en-US" dirty="0" smtClean="0"/>
              <a:t>국어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문법총괄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2971800" cy="486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524000"/>
            <a:ext cx="2971800" cy="516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76200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국립국어원 표준대사전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16552" cy="4495800"/>
          </a:xfrm>
        </p:spPr>
        <p:txBody>
          <a:bodyPr/>
          <a:lstStyle/>
          <a:p>
            <a:r>
              <a:rPr lang="ko-KR" altLang="en-US" dirty="0" smtClean="0"/>
              <a:t>표준 대사전 활용법</a:t>
            </a:r>
            <a:endParaRPr lang="en-US" altLang="ko-KR" dirty="0" smtClean="0"/>
          </a:p>
          <a:p>
            <a:r>
              <a:rPr lang="en-US" dirty="0" smtClean="0"/>
              <a:t>stdweb2.korean.go.kr</a:t>
            </a:r>
            <a:r>
              <a:rPr lang="en-US" dirty="0" smtClean="0"/>
              <a:t>/</a:t>
            </a:r>
          </a:p>
          <a:p>
            <a:r>
              <a:rPr lang="ko-KR" altLang="en-US" dirty="0" smtClean="0">
                <a:hlinkClick r:id="rId2"/>
              </a:rPr>
              <a:t>국립국어원 표준국어대사전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디오딕 </a:t>
            </a:r>
            <a:r>
              <a:rPr lang="en-US" altLang="ko-KR" dirty="0" smtClean="0">
                <a:hlinkClick r:id="rId2"/>
              </a:rPr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6626" name="AutoShape 2" descr="Image result for 국립국어원 표준대사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Image result for 국립국어원 표준대사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0"/>
            <a:ext cx="4219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57200"/>
            <a:ext cx="37623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숙제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ko-KR" altLang="en-US" b="1" dirty="0" smtClean="0"/>
              <a:t>어휘</a:t>
            </a:r>
            <a:r>
              <a:rPr lang="en-US" b="1" dirty="0" smtClean="0"/>
              <a:t> </a:t>
            </a:r>
            <a:r>
              <a:rPr lang="en-US" b="1" dirty="0" smtClean="0"/>
              <a:t>: </a:t>
            </a:r>
            <a:r>
              <a:rPr lang="ko-KR" altLang="en-US" b="1" dirty="0" smtClean="0"/>
              <a:t>한글 어휘를 쓰고</a:t>
            </a:r>
            <a:r>
              <a:rPr lang="en-US" b="1" dirty="0" smtClean="0"/>
              <a:t>, </a:t>
            </a:r>
            <a:r>
              <a:rPr lang="ko-KR" altLang="en-US" b="1" dirty="0" smtClean="0"/>
              <a:t>영어로 뜻을 쓰시오</a:t>
            </a:r>
            <a:r>
              <a:rPr lang="en-US" b="1" dirty="0" smtClean="0"/>
              <a:t>.</a:t>
            </a:r>
            <a:endParaRPr lang="en-US" dirty="0" smtClean="0"/>
          </a:p>
          <a:p>
            <a:pPr lvl="1"/>
            <a:r>
              <a:rPr lang="ko-KR" altLang="en-US" b="1" dirty="0" smtClean="0"/>
              <a:t>명사</a:t>
            </a:r>
            <a:r>
              <a:rPr lang="en-US" b="1" dirty="0" smtClean="0"/>
              <a:t>, </a:t>
            </a:r>
            <a:r>
              <a:rPr lang="ko-KR" altLang="en-US" b="1" dirty="0" smtClean="0"/>
              <a:t>대명사</a:t>
            </a:r>
            <a:r>
              <a:rPr lang="en-US" b="1" dirty="0" smtClean="0"/>
              <a:t>, </a:t>
            </a:r>
            <a:r>
              <a:rPr lang="ko-KR" altLang="en-US" b="1" dirty="0" smtClean="0"/>
              <a:t>수사</a:t>
            </a:r>
            <a:r>
              <a:rPr lang="en-US" b="1" dirty="0" smtClean="0"/>
              <a:t>, </a:t>
            </a:r>
            <a:r>
              <a:rPr lang="ko-KR" altLang="en-US" b="1" dirty="0" smtClean="0"/>
              <a:t>조사</a:t>
            </a:r>
            <a:r>
              <a:rPr lang="en-US" b="1" dirty="0" smtClean="0"/>
              <a:t>, </a:t>
            </a:r>
            <a:r>
              <a:rPr lang="ko-KR" altLang="en-US" b="1" dirty="0" smtClean="0"/>
              <a:t>동사</a:t>
            </a:r>
            <a:r>
              <a:rPr lang="en-US" b="1" dirty="0" smtClean="0"/>
              <a:t>, </a:t>
            </a:r>
            <a:r>
              <a:rPr lang="ko-KR" altLang="en-US" b="1" dirty="0" smtClean="0"/>
              <a:t>형용사</a:t>
            </a:r>
            <a:r>
              <a:rPr lang="en-US" b="1" dirty="0" smtClean="0"/>
              <a:t>, </a:t>
            </a:r>
            <a:r>
              <a:rPr lang="ko-KR" altLang="en-US" b="1" dirty="0" smtClean="0"/>
              <a:t>관형사</a:t>
            </a:r>
            <a:r>
              <a:rPr lang="en-US" b="1" dirty="0" smtClean="0"/>
              <a:t>, </a:t>
            </a:r>
            <a:r>
              <a:rPr lang="ko-KR" altLang="en-US" b="1" dirty="0" smtClean="0"/>
              <a:t>부사</a:t>
            </a:r>
            <a:r>
              <a:rPr lang="en-US" b="1" dirty="0" smtClean="0"/>
              <a:t>, </a:t>
            </a:r>
            <a:r>
              <a:rPr lang="ko-KR" altLang="en-US" b="1" dirty="0" smtClean="0"/>
              <a:t>감탄사</a:t>
            </a:r>
            <a:r>
              <a:rPr lang="en-US" b="1" dirty="0" smtClean="0"/>
              <a:t>, </a:t>
            </a:r>
            <a:r>
              <a:rPr lang="ko-KR" altLang="en-US" b="1" dirty="0" smtClean="0"/>
              <a:t>조사 </a:t>
            </a:r>
            <a:endParaRPr lang="en-US" dirty="0" smtClean="0"/>
          </a:p>
          <a:p>
            <a:r>
              <a:rPr lang="en-US" b="1" dirty="0" smtClean="0"/>
              <a:t> </a:t>
            </a:r>
            <a:r>
              <a:rPr lang="ko-KR" altLang="en-US" b="1" dirty="0" smtClean="0"/>
              <a:t>속담</a:t>
            </a:r>
            <a:r>
              <a:rPr lang="en-US" b="1" dirty="0" smtClean="0"/>
              <a:t> </a:t>
            </a:r>
            <a:r>
              <a:rPr lang="en-US" b="1" dirty="0" smtClean="0"/>
              <a:t>: </a:t>
            </a:r>
            <a:r>
              <a:rPr lang="ko-KR" altLang="en-US" b="1" dirty="0" smtClean="0"/>
              <a:t>주어진 속담의 뜻풀이를 한글과 영어 문장으로 모두 쓰시오</a:t>
            </a:r>
            <a:r>
              <a:rPr lang="en-US" b="1" dirty="0" smtClean="0"/>
              <a:t>.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 lvl="1"/>
            <a:r>
              <a:rPr lang="ko-KR" altLang="en-US" b="1" dirty="0" smtClean="0"/>
              <a:t>천리길도 </a:t>
            </a:r>
            <a:r>
              <a:rPr lang="ko-KR" altLang="en-US" b="1" dirty="0" smtClean="0"/>
              <a:t>할걸음 </a:t>
            </a:r>
            <a:r>
              <a:rPr lang="ko-KR" altLang="en-US" b="1" dirty="0" smtClean="0"/>
              <a:t>부터</a:t>
            </a:r>
            <a:endParaRPr lang="en-US" altLang="ko-KR" b="1" dirty="0" smtClean="0"/>
          </a:p>
          <a:p>
            <a:pPr lvl="1"/>
            <a:r>
              <a:rPr lang="ko-KR" altLang="en-US" b="1" dirty="0" smtClean="0"/>
              <a:t>티끌 모아 태산이다</a:t>
            </a:r>
            <a:r>
              <a:rPr lang="en-US" b="1" dirty="0" smtClean="0"/>
              <a:t>.</a:t>
            </a:r>
          </a:p>
          <a:p>
            <a:pPr lvl="1"/>
            <a:r>
              <a:rPr lang="ko-KR" altLang="en-US" b="1" dirty="0" smtClean="0"/>
              <a:t>갈수록 태산</a:t>
            </a:r>
            <a:endParaRPr lang="en-US" altLang="ko-KR" b="1" dirty="0" smtClean="0"/>
          </a:p>
          <a:p>
            <a:pPr lvl="0"/>
            <a:r>
              <a:rPr lang="ko-KR" altLang="en-US" b="1" dirty="0" smtClean="0"/>
              <a:t>텍스팅</a:t>
            </a:r>
            <a:r>
              <a:rPr lang="en-US" b="1" dirty="0" smtClean="0"/>
              <a:t> </a:t>
            </a:r>
            <a:r>
              <a:rPr lang="en-US" b="1" dirty="0" smtClean="0"/>
              <a:t>: </a:t>
            </a:r>
            <a:r>
              <a:rPr lang="ko-KR" altLang="en-US" b="1" dirty="0" smtClean="0"/>
              <a:t>주중에 선생님께 텍스트로 다음 사항을 보내시오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ko-KR" altLang="en-US" b="1" dirty="0" smtClean="0"/>
              <a:t>자판연습 </a:t>
            </a:r>
            <a:r>
              <a:rPr lang="en-US" b="1" dirty="0" smtClean="0"/>
              <a:t>“ </a:t>
            </a:r>
            <a:r>
              <a:rPr lang="ko-KR" altLang="en-US" b="1" dirty="0" smtClean="0"/>
              <a:t>기본자리</a:t>
            </a:r>
            <a:r>
              <a:rPr lang="en-US" b="1" dirty="0" smtClean="0"/>
              <a:t>” </a:t>
            </a:r>
            <a:r>
              <a:rPr lang="ko-KR" altLang="en-US" b="1" dirty="0" smtClean="0"/>
              <a:t>연습을 끝까지 하고</a:t>
            </a:r>
            <a:r>
              <a:rPr lang="en-US" b="1" dirty="0" smtClean="0"/>
              <a:t>, </a:t>
            </a:r>
            <a:r>
              <a:rPr lang="ko-KR" altLang="en-US" b="1" dirty="0" smtClean="0"/>
              <a:t>결과 페이지를 사진찍어 인증샷으로 텍스트로 보내시오</a:t>
            </a:r>
            <a:r>
              <a:rPr lang="en-US" b="1" dirty="0" smtClean="0"/>
              <a:t>. </a:t>
            </a:r>
            <a:endParaRPr lang="en-US" dirty="0" smtClean="0"/>
          </a:p>
          <a:p>
            <a:pPr lvl="0"/>
            <a:r>
              <a:rPr lang="ko-KR" altLang="en-US" b="1" dirty="0" smtClean="0"/>
              <a:t>텍스팅 숙제가 어떠했는지 느낌과 어려운 점은 없었는지 보내시오</a:t>
            </a:r>
            <a:r>
              <a:rPr lang="en-US" b="1" dirty="0" smtClean="0"/>
              <a:t>.</a:t>
            </a:r>
            <a:r>
              <a:rPr lang="ko-KR" altLang="en-US" b="1" dirty="0" smtClean="0"/>
              <a:t> 키보딩</a:t>
            </a:r>
            <a:r>
              <a:rPr lang="en-US" b="1" dirty="0" smtClean="0"/>
              <a:t> : </a:t>
            </a:r>
            <a:r>
              <a:rPr lang="ko-KR" altLang="en-US" b="1" dirty="0" smtClean="0"/>
              <a:t>타닥타닥 한글 </a:t>
            </a:r>
            <a:r>
              <a:rPr lang="en-US" b="1" u="sng" dirty="0" smtClean="0">
                <a:hlinkClick r:id="rId2"/>
              </a:rPr>
              <a:t>www.tadaktadak.co.kr</a:t>
            </a:r>
            <a:r>
              <a:rPr lang="en-US" b="1" dirty="0" smtClean="0"/>
              <a:t> </a:t>
            </a:r>
            <a:r>
              <a:rPr lang="ko-KR" altLang="en-US" b="1" dirty="0" smtClean="0"/>
              <a:t>타자연습</a:t>
            </a:r>
            <a:r>
              <a:rPr lang="en-US" b="1" dirty="0" smtClean="0"/>
              <a:t> </a:t>
            </a:r>
            <a:endParaRPr lang="en-US" dirty="0" smtClean="0"/>
          </a:p>
          <a:p>
            <a:pPr lvl="0"/>
            <a:r>
              <a:rPr lang="ko-KR" altLang="en-US" b="1" dirty="0" smtClean="0"/>
              <a:t>자판연습</a:t>
            </a:r>
            <a:r>
              <a:rPr lang="en-US" b="1" dirty="0" smtClean="0"/>
              <a:t> -&gt;  “ </a:t>
            </a:r>
            <a:r>
              <a:rPr lang="ko-KR" altLang="en-US" b="1" dirty="0" smtClean="0"/>
              <a:t>기본자리</a:t>
            </a:r>
            <a:r>
              <a:rPr lang="en-US" b="1" dirty="0" smtClean="0"/>
              <a:t>” 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3999"/>
            <a:ext cx="3429000" cy="513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타닥타닥 타자연습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5334000" cy="462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48400" y="2286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b="1" dirty="0" smtClean="0"/>
              <a:t>자판연습</a:t>
            </a:r>
            <a:endParaRPr lang="en-US" altLang="ko-KR" b="1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b="1" dirty="0" smtClean="0"/>
              <a:t>기본자리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숙제</a:t>
            </a:r>
            <a:r>
              <a:rPr lang="en-US" altLang="ko-KR" b="1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지난시간에</a:t>
            </a:r>
            <a:r>
              <a:rPr lang="en-US" altLang="ko-KR" dirty="0" smtClean="0"/>
              <a:t>…… (</a:t>
            </a:r>
            <a:r>
              <a:rPr lang="ko-KR" altLang="en-US" dirty="0" smtClean="0"/>
              <a:t>복</a:t>
            </a:r>
            <a:r>
              <a:rPr lang="ko-KR" altLang="en-US" dirty="0" smtClean="0"/>
              <a:t>습</a:t>
            </a:r>
            <a:r>
              <a:rPr lang="en-US" altLang="ko-K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반친구 이름 외우기</a:t>
            </a:r>
            <a:endParaRPr lang="en-US" altLang="ko-KR" dirty="0" smtClean="0"/>
          </a:p>
          <a:p>
            <a:r>
              <a:rPr lang="ko-KR" altLang="en-US" dirty="0" smtClean="0"/>
              <a:t>추석 명절의 전통</a:t>
            </a:r>
            <a:endParaRPr lang="en-US" altLang="ko-KR" dirty="0" smtClean="0"/>
          </a:p>
          <a:p>
            <a:r>
              <a:rPr lang="ko-KR" altLang="en-US" dirty="0" smtClean="0"/>
              <a:t>추석 어휘</a:t>
            </a:r>
            <a:endParaRPr lang="en-US" altLang="ko-KR" dirty="0" smtClean="0"/>
          </a:p>
          <a:p>
            <a:r>
              <a:rPr lang="ko-KR" altLang="en-US" dirty="0" smtClean="0"/>
              <a:t>한자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기본 한획 부수 </a:t>
            </a:r>
            <a:r>
              <a:rPr lang="en-US" altLang="ko-KR" dirty="0" smtClean="0"/>
              <a:t>5</a:t>
            </a:r>
            <a:r>
              <a:rPr lang="ko-KR" altLang="en-US" dirty="0" smtClean="0"/>
              <a:t>개</a:t>
            </a:r>
            <a:endParaRPr lang="en-US" altLang="ko-KR" dirty="0" smtClean="0"/>
          </a:p>
          <a:p>
            <a:r>
              <a:rPr lang="ko-KR" altLang="en-US" dirty="0" smtClean="0"/>
              <a:t>텍스팅</a:t>
            </a:r>
            <a:endParaRPr lang="en-US" altLang="ko-KR" dirty="0" smtClean="0"/>
          </a:p>
          <a:p>
            <a:r>
              <a:rPr lang="ko-KR" altLang="en-US" dirty="0" smtClean="0"/>
              <a:t>키보딩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타닥타닥 타자연습</a:t>
            </a:r>
            <a:endParaRPr lang="en-US" altLang="ko-KR" dirty="0" smtClean="0"/>
          </a:p>
          <a:p>
            <a:r>
              <a:rPr lang="ko-KR" altLang="en-US" dirty="0" smtClean="0"/>
              <a:t>수업내용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홈페이지에서 확인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수업계획서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870605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3124200" cy="381000"/>
          </a:xfrm>
        </p:spPr>
        <p:txBody>
          <a:bodyPr>
            <a:noAutofit/>
          </a:bodyPr>
          <a:lstStyle/>
          <a:p>
            <a:r>
              <a:rPr lang="en-US" altLang="ko-KR" sz="2800" b="1" dirty="0" smtClean="0">
                <a:hlinkClick r:id="rId2"/>
              </a:rPr>
              <a:t>2.1.</a:t>
            </a:r>
            <a:r>
              <a:rPr lang="ko-KR" altLang="en-US" sz="2800" b="1" dirty="0" smtClean="0"/>
              <a:t> 확장 반절표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r="33663"/>
          <a:stretch>
            <a:fillRect/>
          </a:stretch>
        </p:blipFill>
        <p:spPr bwMode="auto">
          <a:xfrm>
            <a:off x="1645078" y="457200"/>
            <a:ext cx="391752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6274" y="457200"/>
            <a:ext cx="355772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종성결합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229600" cy="486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533400"/>
          </a:xfrm>
        </p:spPr>
        <p:txBody>
          <a:bodyPr>
            <a:normAutofit fontScale="90000"/>
          </a:bodyPr>
          <a:lstStyle/>
          <a:p>
            <a:r>
              <a:rPr lang="en-US" altLang="ko-KR" sz="3200" b="1" dirty="0" smtClean="0"/>
              <a:t>2000</a:t>
            </a:r>
            <a:r>
              <a:rPr lang="ko-KR" altLang="en-US" sz="3200" b="1" dirty="0" smtClean="0"/>
              <a:t>년 개정 로마자 표기법 기준</a:t>
            </a:r>
            <a:endParaRPr lang="en-US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5079" y="457200"/>
            <a:ext cx="4754121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ko-KR" altLang="en-US" dirty="0" smtClean="0"/>
              <a:t>교시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문학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시와 노래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ko-KR" altLang="en-US" b="1" dirty="0" smtClean="0"/>
              <a:t>시의 설명</a:t>
            </a:r>
            <a:r>
              <a:rPr lang="en-US" b="1" dirty="0" smtClean="0"/>
              <a:t>: </a:t>
            </a:r>
            <a:r>
              <a:rPr lang="ko-KR" altLang="en-US" dirty="0" smtClean="0"/>
              <a:t>이 시는 자연과 함께 성장하는 시적화자의 모습을 그리고 있다</a:t>
            </a:r>
            <a:r>
              <a:rPr lang="en-US" dirty="0" smtClean="0"/>
              <a:t>. </a:t>
            </a:r>
            <a:r>
              <a:rPr lang="ko-KR" altLang="en-US" dirty="0" smtClean="0"/>
              <a:t>이 시에서 시적 화자는 호수처럼 푸른 하늘을 보며 자연을 숨 쉬고</a:t>
            </a:r>
            <a:r>
              <a:rPr lang="en-US" dirty="0" smtClean="0"/>
              <a:t>, </a:t>
            </a:r>
            <a:r>
              <a:rPr lang="ko-KR" altLang="en-US" dirty="0" smtClean="0"/>
              <a:t>성장에 목말라 햇볕을 쬐고</a:t>
            </a:r>
            <a:r>
              <a:rPr lang="en-US" dirty="0" smtClean="0"/>
              <a:t>, </a:t>
            </a:r>
            <a:r>
              <a:rPr lang="ko-KR" altLang="en-US" dirty="0" smtClean="0"/>
              <a:t>드디어는 능금과 같이 알찬 존재로 성숙해 가고 있다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ko-KR" altLang="en-US" b="1" dirty="0" smtClean="0"/>
              <a:t>시인</a:t>
            </a:r>
            <a:r>
              <a:rPr lang="en-US" b="1" dirty="0" smtClean="0"/>
              <a:t>: </a:t>
            </a:r>
            <a:r>
              <a:rPr lang="ko-KR" altLang="en-US" b="1" dirty="0" smtClean="0"/>
              <a:t>박두진 </a:t>
            </a:r>
            <a:r>
              <a:rPr lang="en-US" dirty="0" smtClean="0"/>
              <a:t>(</a:t>
            </a:r>
            <a:r>
              <a:rPr lang="ko-KR" altLang="en-US" dirty="0" smtClean="0"/>
              <a:t>朴斗鎭</a:t>
            </a:r>
            <a:r>
              <a:rPr lang="en-US" dirty="0" smtClean="0"/>
              <a:t>, 1916~1998) </a:t>
            </a:r>
            <a:r>
              <a:rPr lang="ko-KR" altLang="en-US" dirty="0" smtClean="0"/>
              <a:t>시인</a:t>
            </a:r>
            <a:r>
              <a:rPr lang="en-US" dirty="0" smtClean="0"/>
              <a:t>. </a:t>
            </a:r>
            <a:r>
              <a:rPr lang="ko-KR" altLang="en-US" dirty="0" smtClean="0"/>
              <a:t>호는 해산 </a:t>
            </a:r>
            <a:r>
              <a:rPr lang="en-US" dirty="0" smtClean="0"/>
              <a:t>(</a:t>
            </a:r>
            <a:r>
              <a:rPr lang="ko-KR" altLang="en-US" dirty="0" smtClean="0"/>
              <a:t>兮山</a:t>
            </a:r>
            <a:r>
              <a:rPr lang="en-US" dirty="0" smtClean="0"/>
              <a:t>). 1939</a:t>
            </a:r>
            <a:r>
              <a:rPr lang="ko-KR" altLang="en-US" dirty="0" smtClean="0"/>
              <a:t>년 </a:t>
            </a:r>
            <a:r>
              <a:rPr lang="en-US" dirty="0" smtClean="0"/>
              <a:t>“</a:t>
            </a:r>
            <a:r>
              <a:rPr lang="ko-KR" altLang="en-US" dirty="0" smtClean="0"/>
              <a:t>분장</a:t>
            </a:r>
            <a:r>
              <a:rPr lang="en-US" dirty="0" smtClean="0"/>
              <a:t>” </a:t>
            </a:r>
            <a:r>
              <a:rPr lang="ko-KR" altLang="en-US" dirty="0" smtClean="0"/>
              <a:t>지에 </a:t>
            </a:r>
            <a:r>
              <a:rPr lang="en-US" dirty="0" smtClean="0"/>
              <a:t>‘</a:t>
            </a:r>
            <a:r>
              <a:rPr lang="ko-KR" altLang="en-US" dirty="0" smtClean="0"/>
              <a:t>향현</a:t>
            </a:r>
            <a:r>
              <a:rPr lang="en-US" dirty="0" smtClean="0"/>
              <a:t>’, ‘</a:t>
            </a:r>
            <a:r>
              <a:rPr lang="ko-KR" altLang="en-US" dirty="0" smtClean="0"/>
              <a:t>묘지송</a:t>
            </a:r>
            <a:r>
              <a:rPr lang="en-US" dirty="0" smtClean="0"/>
              <a:t>’ </a:t>
            </a:r>
            <a:r>
              <a:rPr lang="ko-KR" altLang="en-US" dirty="0" smtClean="0"/>
              <a:t>등을 추천받아 등단하였으며</a:t>
            </a:r>
            <a:r>
              <a:rPr lang="en-US" dirty="0" smtClean="0"/>
              <a:t>, </a:t>
            </a:r>
            <a:r>
              <a:rPr lang="ko-KR" altLang="en-US" dirty="0" smtClean="0"/>
              <a:t>기독교 신앙을 바탕으로 한 기원과 갈망을 노래한 작품을 많이 썼다</a:t>
            </a:r>
            <a:r>
              <a:rPr lang="en-US" dirty="0" smtClean="0"/>
              <a:t>. </a:t>
            </a:r>
            <a:r>
              <a:rPr lang="ko-KR" altLang="en-US" dirty="0" smtClean="0"/>
              <a:t>자연과 인간과 신이 합치되는 세계를 지향한 시인으로 평가된다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하늘 </a:t>
            </a:r>
            <a:r>
              <a:rPr lang="en-US" altLang="ko-KR" dirty="0" smtClean="0"/>
              <a:t>				-</a:t>
            </a:r>
            <a:r>
              <a:rPr lang="ko-KR" altLang="en-US" dirty="0" smtClean="0"/>
              <a:t>박두진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3654552" cy="40386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050" name="AutoShape 2" descr="Image result for 박두진 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6019800"/>
            <a:ext cx="81534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https://www.youtube.com/watch?v=9-oh8_0VusE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050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하늘이 내게로 온다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여릿여릿</a:t>
            </a:r>
            <a:endParaRPr lang="en-US" altLang="ko-KR" dirty="0" smtClean="0"/>
          </a:p>
          <a:p>
            <a:r>
              <a:rPr lang="ko-KR" altLang="en-US" dirty="0" smtClean="0"/>
              <a:t>머얼리서 온다</a:t>
            </a:r>
            <a:r>
              <a:rPr lang="en-US" altLang="ko-KR" dirty="0" smtClean="0"/>
              <a:t>.</a:t>
            </a:r>
          </a:p>
          <a:p>
            <a:endParaRPr lang="en-US" dirty="0" smtClean="0"/>
          </a:p>
          <a:p>
            <a:r>
              <a:rPr lang="ko-KR" altLang="en-US" dirty="0" smtClean="0"/>
              <a:t>하늘은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머얼리서 오는 하늘은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호수처럼 푸르다</a:t>
            </a:r>
            <a:r>
              <a:rPr lang="en-US" altLang="ko-KR" dirty="0" smtClean="0"/>
              <a:t>.</a:t>
            </a:r>
          </a:p>
          <a:p>
            <a:endParaRPr lang="en-US" dirty="0" smtClean="0"/>
          </a:p>
          <a:p>
            <a:r>
              <a:rPr lang="ko-KR" altLang="en-US" dirty="0" smtClean="0"/>
              <a:t>호수처럼 푸른 하늘에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내가 안긴다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온 몸이 안긴다</a:t>
            </a:r>
            <a:r>
              <a:rPr lang="en-US" altLang="ko-KR" dirty="0" smtClean="0"/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1752600"/>
            <a:ext cx="358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가슴으로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가슴으로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스미어드는 하늘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향기로운 하늘의 호흡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따가운 볕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초가을 햇볕으론</a:t>
            </a:r>
            <a:endParaRPr lang="en-US" altLang="ko-KR" dirty="0" smtClean="0"/>
          </a:p>
          <a:p>
            <a:r>
              <a:rPr lang="ko-KR" altLang="en-US" dirty="0" smtClean="0"/>
              <a:t>목을 씻고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나는 하늘을 마신다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자꾸 목말라 마신다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마시는 하늘에 </a:t>
            </a:r>
            <a:endParaRPr lang="en-US" altLang="ko-KR" dirty="0" smtClean="0"/>
          </a:p>
          <a:p>
            <a:r>
              <a:rPr lang="ko-KR" altLang="en-US" dirty="0" smtClean="0"/>
              <a:t>내가 익는다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능금처럼 마음이 익는다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해</a:t>
            </a:r>
            <a:r>
              <a:rPr lang="en-US" altLang="ko-KR" dirty="0" smtClean="0"/>
              <a:t>				-</a:t>
            </a:r>
            <a:r>
              <a:rPr lang="ko-KR" altLang="en-US" dirty="0" smtClean="0"/>
              <a:t>박두진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3578352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1400" dirty="0" smtClean="0"/>
              <a:t>해야 솟아라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해야 솟아라</a:t>
            </a:r>
            <a:r>
              <a:rPr lang="en-US" altLang="ko-KR" sz="1400" dirty="0" smtClean="0"/>
              <a:t>. 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말갛게 </a:t>
            </a:r>
            <a:r>
              <a:rPr lang="ko-KR" altLang="en-US" sz="1400" dirty="0" smtClean="0"/>
              <a:t>씻은 얼굴 고운 해야 솟아라</a:t>
            </a:r>
            <a:r>
              <a:rPr lang="en-US" altLang="ko-KR" sz="1400" dirty="0" smtClean="0"/>
              <a:t>. 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산 </a:t>
            </a:r>
            <a:r>
              <a:rPr lang="ko-KR" altLang="en-US" sz="1400" dirty="0" smtClean="0"/>
              <a:t>넘어 산 넘어서 어둠을 살라 먹고</a:t>
            </a:r>
            <a:r>
              <a:rPr lang="en-US" altLang="ko-KR" sz="1400" dirty="0" smtClean="0"/>
              <a:t>, 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산 </a:t>
            </a:r>
            <a:r>
              <a:rPr lang="ko-KR" altLang="en-US" sz="1400" dirty="0" smtClean="0"/>
              <a:t>넘어서 밤새도록 어둠을 살라 먹고</a:t>
            </a:r>
            <a:r>
              <a:rPr lang="en-US" altLang="ko-KR" sz="1400" dirty="0" smtClean="0"/>
              <a:t>, </a:t>
            </a:r>
            <a:endParaRPr lang="en-US" altLang="ko-KR" sz="1400" dirty="0" smtClean="0"/>
          </a:p>
          <a:p>
            <a:pPr>
              <a:buNone/>
            </a:pPr>
            <a:r>
              <a:rPr lang="ko-KR" altLang="en-US" sz="1400" dirty="0" smtClean="0"/>
              <a:t>이글 이글 앳된 얼굴 고운 해야 솟아라</a:t>
            </a:r>
            <a:endParaRPr lang="en-US" altLang="ko-KR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ko-KR" altLang="en-US" sz="1400" dirty="0" smtClean="0"/>
              <a:t>달밤은 싫어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달밤이 싫어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눈물 같은 골짜기에 달밤이 싫어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아무도 없는 불에 달밤이 나는 싫어</a:t>
            </a:r>
            <a:endParaRPr lang="en-US" altLang="ko-KR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ko-KR" altLang="en-US" sz="1400" dirty="0" smtClean="0"/>
              <a:t>해야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고운 해야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니가 오면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늬가사 오면</a:t>
            </a:r>
            <a:r>
              <a:rPr lang="en-US" altLang="ko-KR" sz="1400" dirty="0" smtClean="0"/>
              <a:t>,</a:t>
            </a:r>
          </a:p>
          <a:p>
            <a:pPr>
              <a:buNone/>
            </a:pPr>
            <a:r>
              <a:rPr lang="ko-KR" altLang="en-US" sz="1400" dirty="0" smtClean="0"/>
              <a:t>나는 나는 청산이 좋아라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r>
              <a:rPr lang="ko-KR" altLang="en-US" sz="1400" dirty="0" smtClean="0"/>
              <a:t>훨훨훨 깃을 치는 청산이 좋아라</a:t>
            </a:r>
            <a:r>
              <a:rPr lang="en-US" altLang="ko-KR" sz="1400" dirty="0" smtClean="0"/>
              <a:t>,</a:t>
            </a:r>
          </a:p>
          <a:p>
            <a:pPr>
              <a:buNone/>
            </a:pPr>
            <a:r>
              <a:rPr lang="ko-KR" altLang="en-US" sz="1400" dirty="0" smtClean="0"/>
              <a:t>청산이 있으면 홀로래도 좋아라</a:t>
            </a:r>
            <a:endParaRPr lang="en-US" altLang="ko-KR" sz="1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905000"/>
            <a:ext cx="357835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사슴을 따라 사슴을 따라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dirty="0" smtClean="0"/>
              <a:t>양지로 양지로 사슴을 따라</a:t>
            </a:r>
            <a:r>
              <a:rPr lang="en-US" altLang="ko-KR" sz="1400" dirty="0" smtClean="0"/>
              <a:t>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사슴을 만나면 사슴과 놀고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en-US" altLang="ko-KR" sz="14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칡범을 따라 칡범을 따라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칡범을 만나면 칡범과 놀고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en-US" altLang="ko-KR" sz="14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해야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고운 해야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ko-KR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해야 솟아라</a:t>
            </a:r>
            <a:endParaRPr kumimoji="0" lang="en-US" altLang="ko-KR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baseline="0" dirty="0" smtClean="0"/>
              <a:t>꿈이 아니래도 너를 만나면</a:t>
            </a:r>
            <a:r>
              <a:rPr lang="en-US" altLang="ko-KR" sz="1400" baseline="0" dirty="0" smtClean="0"/>
              <a:t>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꽃도 새도 짐승도 한자리 앉아</a:t>
            </a:r>
            <a:endParaRPr kumimoji="0" lang="en-US" altLang="ko-KR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baseline="0" dirty="0" smtClean="0"/>
              <a:t>워어이 워어이 모두 둘러 한자리 앉아</a:t>
            </a:r>
            <a:endParaRPr lang="en-US" altLang="ko-KR" sz="1400" baseline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dirty="0" smtClean="0"/>
              <a:t>앳되고 고운 날은 누려 보리라</a:t>
            </a:r>
            <a:r>
              <a:rPr lang="en-US" altLang="ko-KR" sz="1400" dirty="0" smtClean="0"/>
              <a:t>.</a:t>
            </a:r>
            <a:endParaRPr lang="en-US" altLang="ko-KR" sz="1400" baseline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6096000"/>
            <a:ext cx="8153400" cy="4572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시낭송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박두진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해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https://www.youtube.com/watch?v=xXDNCiOtEB4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ko-KR" altLang="en-US" sz="2000" dirty="0" smtClean="0"/>
              <a:t>노래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해야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복면가왕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유툽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511</TotalTime>
  <Words>381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로드아일랜드 한인학교 2016-2017 고등반 수업 1 9/23/2016</vt:lpstr>
      <vt:lpstr>지난시간에…… (복습)</vt:lpstr>
      <vt:lpstr>수업계획서</vt:lpstr>
      <vt:lpstr>2.1. 확장 반절표</vt:lpstr>
      <vt:lpstr>종성결합</vt:lpstr>
      <vt:lpstr>2000년 개정 로마자 표기법 기준</vt:lpstr>
      <vt:lpstr>1교시 : 문학  - 시와 노래</vt:lpstr>
      <vt:lpstr>하늘     -박두진</vt:lpstr>
      <vt:lpstr>해    -박두진</vt:lpstr>
      <vt:lpstr>2교시: 국어 – 문법 총괄</vt:lpstr>
      <vt:lpstr>3. 국어: 문법총괄</vt:lpstr>
      <vt:lpstr>국립국어원 표준대사전 </vt:lpstr>
      <vt:lpstr>숙제</vt:lpstr>
      <vt:lpstr>한자</vt:lpstr>
      <vt:lpstr>타닥타닥 타자연습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로드아일랜드 한인학교 2016-2017 고등반 수업</dc:title>
  <dc:creator>ejeong</dc:creator>
  <cp:lastModifiedBy>ejeong</cp:lastModifiedBy>
  <cp:revision>63</cp:revision>
  <dcterms:created xsi:type="dcterms:W3CDTF">2016-06-02T19:21:59Z</dcterms:created>
  <dcterms:modified xsi:type="dcterms:W3CDTF">2016-09-23T17:31:24Z</dcterms:modified>
</cp:coreProperties>
</file>